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319" r:id="rId5"/>
    <p:sldId id="320" r:id="rId6"/>
    <p:sldId id="321" r:id="rId7"/>
    <p:sldId id="322" r:id="rId8"/>
    <p:sldId id="324" r:id="rId9"/>
    <p:sldId id="323" r:id="rId10"/>
    <p:sldId id="325" r:id="rId11"/>
    <p:sldId id="31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7698F3-7168-4B8E-843C-1B8CBAF1B7BD}" v="15" dt="2021-05-06T11:55:46.0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dvuds Beldavs" userId="00e3ea912b7af9ea" providerId="LiveId" clId="{B67698F3-7168-4B8E-843C-1B8CBAF1B7BD}"/>
    <pc:docChg chg="undo custSel addSld delSld modSld sldOrd">
      <pc:chgData name="Vidvuds Beldavs" userId="00e3ea912b7af9ea" providerId="LiveId" clId="{B67698F3-7168-4B8E-843C-1B8CBAF1B7BD}" dt="2021-05-06T11:57:55.449" v="3122" actId="14100"/>
      <pc:docMkLst>
        <pc:docMk/>
      </pc:docMkLst>
      <pc:sldChg chg="addSp delSp modSp mod setBg setClrOvrMap">
        <pc:chgData name="Vidvuds Beldavs" userId="00e3ea912b7af9ea" providerId="LiveId" clId="{B67698F3-7168-4B8E-843C-1B8CBAF1B7BD}" dt="2021-05-06T11:55:46.047" v="3089"/>
        <pc:sldMkLst>
          <pc:docMk/>
          <pc:sldMk cId="3406443657" sldId="257"/>
        </pc:sldMkLst>
        <pc:spChg chg="mod">
          <ac:chgData name="Vidvuds Beldavs" userId="00e3ea912b7af9ea" providerId="LiveId" clId="{B67698F3-7168-4B8E-843C-1B8CBAF1B7BD}" dt="2021-05-06T11:53:58.333" v="3080" actId="20577"/>
          <ac:spMkLst>
            <pc:docMk/>
            <pc:sldMk cId="3406443657" sldId="257"/>
            <ac:spMk id="2" creationId="{9C65B5E1-95A7-4839-BEF1-641C2DD7BF1E}"/>
          </ac:spMkLst>
        </pc:spChg>
        <pc:spChg chg="del mod">
          <ac:chgData name="Vidvuds Beldavs" userId="00e3ea912b7af9ea" providerId="LiveId" clId="{B67698F3-7168-4B8E-843C-1B8CBAF1B7BD}" dt="2021-05-06T11:53:24.065" v="3066" actId="26606"/>
          <ac:spMkLst>
            <pc:docMk/>
            <pc:sldMk cId="3406443657" sldId="257"/>
            <ac:spMk id="3" creationId="{D2C916D4-1AF4-4EBC-91C8-049A86FA05E8}"/>
          </ac:spMkLst>
        </pc:spChg>
        <pc:spChg chg="del">
          <ac:chgData name="Vidvuds Beldavs" userId="00e3ea912b7af9ea" providerId="LiveId" clId="{B67698F3-7168-4B8E-843C-1B8CBAF1B7BD}" dt="2021-05-06T11:53:24.065" v="3066" actId="26606"/>
          <ac:spMkLst>
            <pc:docMk/>
            <pc:sldMk cId="3406443657" sldId="257"/>
            <ac:spMk id="8" creationId="{327D73B4-9F5C-4A64-A179-51B9500CB8B5}"/>
          </ac:spMkLst>
        </pc:spChg>
        <pc:spChg chg="del">
          <ac:chgData name="Vidvuds Beldavs" userId="00e3ea912b7af9ea" providerId="LiveId" clId="{B67698F3-7168-4B8E-843C-1B8CBAF1B7BD}" dt="2021-05-06T11:53:24.065" v="3066" actId="26606"/>
          <ac:spMkLst>
            <pc:docMk/>
            <pc:sldMk cId="3406443657" sldId="257"/>
            <ac:spMk id="10" creationId="{C1F06963-6374-4B48-844F-071A9BAAAE02}"/>
          </ac:spMkLst>
        </pc:spChg>
        <pc:spChg chg="del">
          <ac:chgData name="Vidvuds Beldavs" userId="00e3ea912b7af9ea" providerId="LiveId" clId="{B67698F3-7168-4B8E-843C-1B8CBAF1B7BD}" dt="2021-05-06T11:53:24.065" v="3066" actId="26606"/>
          <ac:spMkLst>
            <pc:docMk/>
            <pc:sldMk cId="3406443657" sldId="257"/>
            <ac:spMk id="12" creationId="{6CB927A4-E432-4310-9CD5-E89FF5063179}"/>
          </ac:spMkLst>
        </pc:spChg>
        <pc:spChg chg="del">
          <ac:chgData name="Vidvuds Beldavs" userId="00e3ea912b7af9ea" providerId="LiveId" clId="{B67698F3-7168-4B8E-843C-1B8CBAF1B7BD}" dt="2021-05-06T11:53:24.065" v="3066" actId="26606"/>
          <ac:spMkLst>
            <pc:docMk/>
            <pc:sldMk cId="3406443657" sldId="257"/>
            <ac:spMk id="14" creationId="{1453BF6C-B012-48B7-B4E8-6D7AC7C27D02}"/>
          </ac:spMkLst>
        </pc:spChg>
        <pc:spChg chg="del">
          <ac:chgData name="Vidvuds Beldavs" userId="00e3ea912b7af9ea" providerId="LiveId" clId="{B67698F3-7168-4B8E-843C-1B8CBAF1B7BD}" dt="2021-05-06T11:53:24.065" v="3066" actId="26606"/>
          <ac:spMkLst>
            <pc:docMk/>
            <pc:sldMk cId="3406443657" sldId="257"/>
            <ac:spMk id="16" creationId="{E3020543-B24B-4EC4-8FFC-8DD88EEA91A8}"/>
          </ac:spMkLst>
        </pc:spChg>
        <pc:spChg chg="add">
          <ac:chgData name="Vidvuds Beldavs" userId="00e3ea912b7af9ea" providerId="LiveId" clId="{B67698F3-7168-4B8E-843C-1B8CBAF1B7BD}" dt="2021-05-06T11:53:24.065" v="3066" actId="26606"/>
          <ac:spMkLst>
            <pc:docMk/>
            <pc:sldMk cId="3406443657" sldId="257"/>
            <ac:spMk id="25" creationId="{CF62D2A7-8207-488C-9F46-316BA81A16C8}"/>
          </ac:spMkLst>
        </pc:spChg>
        <pc:graphicFrameChg chg="add mod">
          <ac:chgData name="Vidvuds Beldavs" userId="00e3ea912b7af9ea" providerId="LiveId" clId="{B67698F3-7168-4B8E-843C-1B8CBAF1B7BD}" dt="2021-05-06T11:55:46.047" v="3089"/>
          <ac:graphicFrameMkLst>
            <pc:docMk/>
            <pc:sldMk cId="3406443657" sldId="257"/>
            <ac:graphicFrameMk id="20" creationId="{57224C66-61FA-4EC7-82EB-F57FB873E696}"/>
          </ac:graphicFrameMkLst>
        </pc:graphicFrameChg>
        <pc:picChg chg="add">
          <ac:chgData name="Vidvuds Beldavs" userId="00e3ea912b7af9ea" providerId="LiveId" clId="{B67698F3-7168-4B8E-843C-1B8CBAF1B7BD}" dt="2021-05-06T11:53:24.065" v="3066" actId="26606"/>
          <ac:picMkLst>
            <pc:docMk/>
            <pc:sldMk cId="3406443657" sldId="257"/>
            <ac:picMk id="21" creationId="{1B3B1C2A-7793-42C0-B990-9AB98772BB82}"/>
          </ac:picMkLst>
        </pc:picChg>
        <pc:cxnChg chg="del">
          <ac:chgData name="Vidvuds Beldavs" userId="00e3ea912b7af9ea" providerId="LiveId" clId="{B67698F3-7168-4B8E-843C-1B8CBAF1B7BD}" dt="2021-05-06T11:53:24.065" v="3066" actId="26606"/>
          <ac:cxnSpMkLst>
            <pc:docMk/>
            <pc:sldMk cId="3406443657" sldId="257"/>
            <ac:cxnSpMk id="18" creationId="{C49DA8F6-BCC1-4447-B54C-57856834B94B}"/>
          </ac:cxnSpMkLst>
        </pc:cxnChg>
      </pc:sldChg>
      <pc:sldChg chg="addSp delSp modSp new mod setBg">
        <pc:chgData name="Vidvuds Beldavs" userId="00e3ea912b7af9ea" providerId="LiveId" clId="{B67698F3-7168-4B8E-843C-1B8CBAF1B7BD}" dt="2021-05-06T10:55:48.652" v="216" actId="313"/>
        <pc:sldMkLst>
          <pc:docMk/>
          <pc:sldMk cId="3108284793" sldId="258"/>
        </pc:sldMkLst>
        <pc:spChg chg="mod">
          <ac:chgData name="Vidvuds Beldavs" userId="00e3ea912b7af9ea" providerId="LiveId" clId="{B67698F3-7168-4B8E-843C-1B8CBAF1B7BD}" dt="2021-05-06T10:55:09.275" v="191" actId="26606"/>
          <ac:spMkLst>
            <pc:docMk/>
            <pc:sldMk cId="3108284793" sldId="258"/>
            <ac:spMk id="2" creationId="{65C55039-EEA2-4255-BE88-4EA7583F10E0}"/>
          </ac:spMkLst>
        </pc:spChg>
        <pc:spChg chg="mod">
          <ac:chgData name="Vidvuds Beldavs" userId="00e3ea912b7af9ea" providerId="LiveId" clId="{B67698F3-7168-4B8E-843C-1B8CBAF1B7BD}" dt="2021-05-06T10:55:48.652" v="216" actId="313"/>
          <ac:spMkLst>
            <pc:docMk/>
            <pc:sldMk cId="3108284793" sldId="258"/>
            <ac:spMk id="3" creationId="{CF45DB50-3F5B-48AD-952B-1820E23C0F9F}"/>
          </ac:spMkLst>
        </pc:spChg>
        <pc:spChg chg="add del">
          <ac:chgData name="Vidvuds Beldavs" userId="00e3ea912b7af9ea" providerId="LiveId" clId="{B67698F3-7168-4B8E-843C-1B8CBAF1B7BD}" dt="2021-05-06T10:54:36.428" v="184" actId="26606"/>
          <ac:spMkLst>
            <pc:docMk/>
            <pc:sldMk cId="3108284793" sldId="258"/>
            <ac:spMk id="10" creationId="{85B9AB05-2A22-4BDA-B7D0-ECDC7B69FBC8}"/>
          </ac:spMkLst>
        </pc:spChg>
        <pc:spChg chg="add del">
          <ac:chgData name="Vidvuds Beldavs" userId="00e3ea912b7af9ea" providerId="LiveId" clId="{B67698F3-7168-4B8E-843C-1B8CBAF1B7BD}" dt="2021-05-06T10:54:36.428" v="184" actId="26606"/>
          <ac:spMkLst>
            <pc:docMk/>
            <pc:sldMk cId="3108284793" sldId="258"/>
            <ac:spMk id="12" creationId="{D9759409-BDF8-4BFD-9AF3-4B5C04C2A162}"/>
          </ac:spMkLst>
        </pc:spChg>
        <pc:spChg chg="add del">
          <ac:chgData name="Vidvuds Beldavs" userId="00e3ea912b7af9ea" providerId="LiveId" clId="{B67698F3-7168-4B8E-843C-1B8CBAF1B7BD}" dt="2021-05-06T10:55:01.562" v="188" actId="26606"/>
          <ac:spMkLst>
            <pc:docMk/>
            <pc:sldMk cId="3108284793" sldId="258"/>
            <ac:spMk id="16" creationId="{85B9AB05-2A22-4BDA-B7D0-ECDC7B69FBC8}"/>
          </ac:spMkLst>
        </pc:spChg>
        <pc:spChg chg="add del">
          <ac:chgData name="Vidvuds Beldavs" userId="00e3ea912b7af9ea" providerId="LiveId" clId="{B67698F3-7168-4B8E-843C-1B8CBAF1B7BD}" dt="2021-05-06T10:55:01.562" v="188" actId="26606"/>
          <ac:spMkLst>
            <pc:docMk/>
            <pc:sldMk cId="3108284793" sldId="258"/>
            <ac:spMk id="17" creationId="{D9759409-BDF8-4BFD-9AF3-4B5C04C2A162}"/>
          </ac:spMkLst>
        </pc:spChg>
        <pc:spChg chg="add">
          <ac:chgData name="Vidvuds Beldavs" userId="00e3ea912b7af9ea" providerId="LiveId" clId="{B67698F3-7168-4B8E-843C-1B8CBAF1B7BD}" dt="2021-05-06T10:55:09.275" v="191" actId="26606"/>
          <ac:spMkLst>
            <pc:docMk/>
            <pc:sldMk cId="3108284793" sldId="258"/>
            <ac:spMk id="21" creationId="{85B9AB05-2A22-4BDA-B7D0-ECDC7B69FBC8}"/>
          </ac:spMkLst>
        </pc:spChg>
        <pc:spChg chg="add">
          <ac:chgData name="Vidvuds Beldavs" userId="00e3ea912b7af9ea" providerId="LiveId" clId="{B67698F3-7168-4B8E-843C-1B8CBAF1B7BD}" dt="2021-05-06T10:55:09.275" v="191" actId="26606"/>
          <ac:spMkLst>
            <pc:docMk/>
            <pc:sldMk cId="3108284793" sldId="258"/>
            <ac:spMk id="22" creationId="{D9759409-BDF8-4BFD-9AF3-4B5C04C2A162}"/>
          </ac:spMkLst>
        </pc:spChg>
        <pc:picChg chg="add mod">
          <ac:chgData name="Vidvuds Beldavs" userId="00e3ea912b7af9ea" providerId="LiveId" clId="{B67698F3-7168-4B8E-843C-1B8CBAF1B7BD}" dt="2021-05-06T10:55:09.275" v="191" actId="26606"/>
          <ac:picMkLst>
            <pc:docMk/>
            <pc:sldMk cId="3108284793" sldId="258"/>
            <ac:picMk id="5" creationId="{C73E4141-BE5C-466B-8BFB-1E0F33A87D5E}"/>
          </ac:picMkLst>
        </pc:picChg>
        <pc:cxnChg chg="add del">
          <ac:chgData name="Vidvuds Beldavs" userId="00e3ea912b7af9ea" providerId="LiveId" clId="{B67698F3-7168-4B8E-843C-1B8CBAF1B7BD}" dt="2021-05-06T10:54:57.405" v="186" actId="26606"/>
          <ac:cxnSpMkLst>
            <pc:docMk/>
            <pc:sldMk cId="3108284793" sldId="258"/>
            <ac:cxnSpMk id="14" creationId="{A7F400EE-A8A5-48AF-B4D6-291B52C6F0B0}"/>
          </ac:cxnSpMkLst>
        </pc:cxnChg>
        <pc:cxnChg chg="add del">
          <ac:chgData name="Vidvuds Beldavs" userId="00e3ea912b7af9ea" providerId="LiveId" clId="{B67698F3-7168-4B8E-843C-1B8CBAF1B7BD}" dt="2021-05-06T10:55:09.272" v="190" actId="26606"/>
          <ac:cxnSpMkLst>
            <pc:docMk/>
            <pc:sldMk cId="3108284793" sldId="258"/>
            <ac:cxnSpMk id="19" creationId="{A7F400EE-A8A5-48AF-B4D6-291B52C6F0B0}"/>
          </ac:cxnSpMkLst>
        </pc:cxnChg>
      </pc:sldChg>
      <pc:sldChg chg="delSp modSp add del mod setBg delDesignElem">
        <pc:chgData name="Vidvuds Beldavs" userId="00e3ea912b7af9ea" providerId="LiveId" clId="{B67698F3-7168-4B8E-843C-1B8CBAF1B7BD}" dt="2021-05-06T11:52:15.959" v="3065" actId="20577"/>
        <pc:sldMkLst>
          <pc:docMk/>
          <pc:sldMk cId="2690669642" sldId="318"/>
        </pc:sldMkLst>
        <pc:spChg chg="mod">
          <ac:chgData name="Vidvuds Beldavs" userId="00e3ea912b7af9ea" providerId="LiveId" clId="{B67698F3-7168-4B8E-843C-1B8CBAF1B7BD}" dt="2021-05-06T11:52:15.959" v="3065" actId="20577"/>
          <ac:spMkLst>
            <pc:docMk/>
            <pc:sldMk cId="2690669642" sldId="318"/>
            <ac:spMk id="3" creationId="{2B7C3F39-5E8C-458B-B3F8-80B65EBE2882}"/>
          </ac:spMkLst>
        </pc:spChg>
        <pc:spChg chg="del">
          <ac:chgData name="Vidvuds Beldavs" userId="00e3ea912b7af9ea" providerId="LiveId" clId="{B67698F3-7168-4B8E-843C-1B8CBAF1B7BD}" dt="2021-05-06T10:50:50.746" v="48"/>
          <ac:spMkLst>
            <pc:docMk/>
            <pc:sldMk cId="2690669642" sldId="318"/>
            <ac:spMk id="18" creationId="{80DF40B2-80F7-4E71-B46C-284163F3654A}"/>
          </ac:spMkLst>
        </pc:spChg>
      </pc:sldChg>
      <pc:sldChg chg="addSp modSp new mod setBg">
        <pc:chgData name="Vidvuds Beldavs" userId="00e3ea912b7af9ea" providerId="LiveId" clId="{B67698F3-7168-4B8E-843C-1B8CBAF1B7BD}" dt="2021-05-06T10:57:00.205" v="221" actId="26606"/>
        <pc:sldMkLst>
          <pc:docMk/>
          <pc:sldMk cId="484883661" sldId="319"/>
        </pc:sldMkLst>
        <pc:spChg chg="add">
          <ac:chgData name="Vidvuds Beldavs" userId="00e3ea912b7af9ea" providerId="LiveId" clId="{B67698F3-7168-4B8E-843C-1B8CBAF1B7BD}" dt="2021-05-06T10:57:00.205" v="221" actId="26606"/>
          <ac:spMkLst>
            <pc:docMk/>
            <pc:sldMk cId="484883661" sldId="319"/>
            <ac:spMk id="8" creationId="{B670DBD5-770C-4383-9F54-5B86E86BD5BB}"/>
          </ac:spMkLst>
        </pc:spChg>
        <pc:picChg chg="add mod">
          <ac:chgData name="Vidvuds Beldavs" userId="00e3ea912b7af9ea" providerId="LiveId" clId="{B67698F3-7168-4B8E-843C-1B8CBAF1B7BD}" dt="2021-05-06T10:57:00.205" v="221" actId="26606"/>
          <ac:picMkLst>
            <pc:docMk/>
            <pc:sldMk cId="484883661" sldId="319"/>
            <ac:picMk id="3" creationId="{FDF14C43-80BF-4F27-89D6-2F045161A466}"/>
          </ac:picMkLst>
        </pc:picChg>
      </pc:sldChg>
      <pc:sldChg chg="del">
        <pc:chgData name="Vidvuds Beldavs" userId="00e3ea912b7af9ea" providerId="LiveId" clId="{B67698F3-7168-4B8E-843C-1B8CBAF1B7BD}" dt="2021-05-06T10:49:52.496" v="45" actId="47"/>
        <pc:sldMkLst>
          <pc:docMk/>
          <pc:sldMk cId="4159223268" sldId="319"/>
        </pc:sldMkLst>
      </pc:sldChg>
      <pc:sldChg chg="addSp modSp new mod modClrScheme chgLayout">
        <pc:chgData name="Vidvuds Beldavs" userId="00e3ea912b7af9ea" providerId="LiveId" clId="{B67698F3-7168-4B8E-843C-1B8CBAF1B7BD}" dt="2021-05-06T11:08:15.524" v="324" actId="20577"/>
        <pc:sldMkLst>
          <pc:docMk/>
          <pc:sldMk cId="1235450433" sldId="320"/>
        </pc:sldMkLst>
        <pc:spChg chg="add mod">
          <ac:chgData name="Vidvuds Beldavs" userId="00e3ea912b7af9ea" providerId="LiveId" clId="{B67698F3-7168-4B8E-843C-1B8CBAF1B7BD}" dt="2021-05-06T11:03:40.162" v="260" actId="20577"/>
          <ac:spMkLst>
            <pc:docMk/>
            <pc:sldMk cId="1235450433" sldId="320"/>
            <ac:spMk id="2" creationId="{B14B0747-84D4-4348-BF97-9B4AD73CADE7}"/>
          </ac:spMkLst>
        </pc:spChg>
        <pc:spChg chg="add mod">
          <ac:chgData name="Vidvuds Beldavs" userId="00e3ea912b7af9ea" providerId="LiveId" clId="{B67698F3-7168-4B8E-843C-1B8CBAF1B7BD}" dt="2021-05-06T11:08:15.524" v="324" actId="20577"/>
          <ac:spMkLst>
            <pc:docMk/>
            <pc:sldMk cId="1235450433" sldId="320"/>
            <ac:spMk id="3" creationId="{04805E4F-0D10-46E3-9E4F-326805611531}"/>
          </ac:spMkLst>
        </pc:spChg>
      </pc:sldChg>
      <pc:sldChg chg="del">
        <pc:chgData name="Vidvuds Beldavs" userId="00e3ea912b7af9ea" providerId="LiveId" clId="{B67698F3-7168-4B8E-843C-1B8CBAF1B7BD}" dt="2021-05-06T10:49:52.496" v="45" actId="47"/>
        <pc:sldMkLst>
          <pc:docMk/>
          <pc:sldMk cId="2375205255" sldId="320"/>
        </pc:sldMkLst>
      </pc:sldChg>
      <pc:sldChg chg="del">
        <pc:chgData name="Vidvuds Beldavs" userId="00e3ea912b7af9ea" providerId="LiveId" clId="{B67698F3-7168-4B8E-843C-1B8CBAF1B7BD}" dt="2021-05-06T10:49:52.496" v="45" actId="47"/>
        <pc:sldMkLst>
          <pc:docMk/>
          <pc:sldMk cId="128342782" sldId="321"/>
        </pc:sldMkLst>
      </pc:sldChg>
      <pc:sldChg chg="addSp delSp modSp new mod setBg modClrScheme chgLayout">
        <pc:chgData name="Vidvuds Beldavs" userId="00e3ea912b7af9ea" providerId="LiveId" clId="{B67698F3-7168-4B8E-843C-1B8CBAF1B7BD}" dt="2021-05-06T11:57:55.449" v="3122" actId="14100"/>
        <pc:sldMkLst>
          <pc:docMk/>
          <pc:sldMk cId="2003752208" sldId="321"/>
        </pc:sldMkLst>
        <pc:spChg chg="del">
          <ac:chgData name="Vidvuds Beldavs" userId="00e3ea912b7af9ea" providerId="LiveId" clId="{B67698F3-7168-4B8E-843C-1B8CBAF1B7BD}" dt="2021-05-06T11:08:35.818" v="326" actId="700"/>
          <ac:spMkLst>
            <pc:docMk/>
            <pc:sldMk cId="2003752208" sldId="321"/>
            <ac:spMk id="2" creationId="{CF80E532-A0F7-408F-88FA-53D01DFECBC7}"/>
          </ac:spMkLst>
        </pc:spChg>
        <pc:spChg chg="del">
          <ac:chgData name="Vidvuds Beldavs" userId="00e3ea912b7af9ea" providerId="LiveId" clId="{B67698F3-7168-4B8E-843C-1B8CBAF1B7BD}" dt="2021-05-06T11:08:35.818" v="326" actId="700"/>
          <ac:spMkLst>
            <pc:docMk/>
            <pc:sldMk cId="2003752208" sldId="321"/>
            <ac:spMk id="3" creationId="{5F410482-9DC7-435C-88D1-168138E58CB4}"/>
          </ac:spMkLst>
        </pc:spChg>
        <pc:spChg chg="add del mod ord">
          <ac:chgData name="Vidvuds Beldavs" userId="00e3ea912b7af9ea" providerId="LiveId" clId="{B67698F3-7168-4B8E-843C-1B8CBAF1B7BD}" dt="2021-05-06T11:08:39.523" v="327" actId="700"/>
          <ac:spMkLst>
            <pc:docMk/>
            <pc:sldMk cId="2003752208" sldId="321"/>
            <ac:spMk id="4" creationId="{CAF5B571-2CA1-4BA2-8100-C855C98C0745}"/>
          </ac:spMkLst>
        </pc:spChg>
        <pc:spChg chg="add del mod ord">
          <ac:chgData name="Vidvuds Beldavs" userId="00e3ea912b7af9ea" providerId="LiveId" clId="{B67698F3-7168-4B8E-843C-1B8CBAF1B7BD}" dt="2021-05-06T11:08:39.523" v="327" actId="700"/>
          <ac:spMkLst>
            <pc:docMk/>
            <pc:sldMk cId="2003752208" sldId="321"/>
            <ac:spMk id="5" creationId="{BC6A79F9-50E0-46D9-8028-729C6DB993C6}"/>
          </ac:spMkLst>
        </pc:spChg>
        <pc:spChg chg="add mod ord">
          <ac:chgData name="Vidvuds Beldavs" userId="00e3ea912b7af9ea" providerId="LiveId" clId="{B67698F3-7168-4B8E-843C-1B8CBAF1B7BD}" dt="2021-05-06T11:13:36.409" v="452" actId="26606"/>
          <ac:spMkLst>
            <pc:docMk/>
            <pc:sldMk cId="2003752208" sldId="321"/>
            <ac:spMk id="8" creationId="{CC1A9941-7666-4FB6-8BC0-C185C4FD3A5A}"/>
          </ac:spMkLst>
        </pc:spChg>
        <pc:spChg chg="add del mod ord">
          <ac:chgData name="Vidvuds Beldavs" userId="00e3ea912b7af9ea" providerId="LiveId" clId="{B67698F3-7168-4B8E-843C-1B8CBAF1B7BD}" dt="2021-05-06T11:13:36.409" v="452" actId="26606"/>
          <ac:spMkLst>
            <pc:docMk/>
            <pc:sldMk cId="2003752208" sldId="321"/>
            <ac:spMk id="9" creationId="{0414DE16-223D-4E8D-B05A-91BE8F11E5F1}"/>
          </ac:spMkLst>
        </pc:spChg>
        <pc:spChg chg="add del mod">
          <ac:chgData name="Vidvuds Beldavs" userId="00e3ea912b7af9ea" providerId="LiveId" clId="{B67698F3-7168-4B8E-843C-1B8CBAF1B7BD}" dt="2021-05-06T11:17:25.867" v="456"/>
          <ac:spMkLst>
            <pc:docMk/>
            <pc:sldMk cId="2003752208" sldId="321"/>
            <ac:spMk id="10" creationId="{FBC4D585-CBB6-4C51-B8BC-F04A98229609}"/>
          </ac:spMkLst>
        </pc:spChg>
        <pc:spChg chg="add del">
          <ac:chgData name="Vidvuds Beldavs" userId="00e3ea912b7af9ea" providerId="LiveId" clId="{B67698F3-7168-4B8E-843C-1B8CBAF1B7BD}" dt="2021-05-06T11:13:36.409" v="452" actId="26606"/>
          <ac:spMkLst>
            <pc:docMk/>
            <pc:sldMk cId="2003752208" sldId="321"/>
            <ac:spMk id="14" creationId="{5E39A796-BE83-48B1-B33F-35C4A32AAB57}"/>
          </ac:spMkLst>
        </pc:spChg>
        <pc:spChg chg="add del">
          <ac:chgData name="Vidvuds Beldavs" userId="00e3ea912b7af9ea" providerId="LiveId" clId="{B67698F3-7168-4B8E-843C-1B8CBAF1B7BD}" dt="2021-05-06T11:13:36.409" v="452" actId="26606"/>
          <ac:spMkLst>
            <pc:docMk/>
            <pc:sldMk cId="2003752208" sldId="321"/>
            <ac:spMk id="16" creationId="{72F84B47-E267-4194-8194-831DB7B5547F}"/>
          </ac:spMkLst>
        </pc:spChg>
        <pc:spChg chg="add">
          <ac:chgData name="Vidvuds Beldavs" userId="00e3ea912b7af9ea" providerId="LiveId" clId="{B67698F3-7168-4B8E-843C-1B8CBAF1B7BD}" dt="2021-05-06T11:13:36.409" v="452" actId="26606"/>
          <ac:spMkLst>
            <pc:docMk/>
            <pc:sldMk cId="2003752208" sldId="321"/>
            <ac:spMk id="21" creationId="{D4771268-CB57-404A-9271-370EB28F6090}"/>
          </ac:spMkLst>
        </pc:spChg>
        <pc:picChg chg="add mod ord modCrop">
          <ac:chgData name="Vidvuds Beldavs" userId="00e3ea912b7af9ea" providerId="LiveId" clId="{B67698F3-7168-4B8E-843C-1B8CBAF1B7BD}" dt="2021-05-06T11:57:55.449" v="3122" actId="14100"/>
          <ac:picMkLst>
            <pc:docMk/>
            <pc:sldMk cId="2003752208" sldId="321"/>
            <ac:picMk id="7" creationId="{5C7B86C1-5E80-4BD9-BC12-ADD360252F76}"/>
          </ac:picMkLst>
        </pc:picChg>
      </pc:sldChg>
      <pc:sldChg chg="addSp modSp new mod setBg modClrScheme chgLayout">
        <pc:chgData name="Vidvuds Beldavs" userId="00e3ea912b7af9ea" providerId="LiveId" clId="{B67698F3-7168-4B8E-843C-1B8CBAF1B7BD}" dt="2021-05-06T11:23:49.190" v="564" actId="26606"/>
        <pc:sldMkLst>
          <pc:docMk/>
          <pc:sldMk cId="525287462" sldId="322"/>
        </pc:sldMkLst>
        <pc:spChg chg="mod ord">
          <ac:chgData name="Vidvuds Beldavs" userId="00e3ea912b7af9ea" providerId="LiveId" clId="{B67698F3-7168-4B8E-843C-1B8CBAF1B7BD}" dt="2021-05-06T11:23:49.190" v="564" actId="26606"/>
          <ac:spMkLst>
            <pc:docMk/>
            <pc:sldMk cId="525287462" sldId="322"/>
            <ac:spMk id="2" creationId="{AD9734EF-DEE8-45B0-9B78-A6053A1A76D0}"/>
          </ac:spMkLst>
        </pc:spChg>
        <pc:spChg chg="mod ord">
          <ac:chgData name="Vidvuds Beldavs" userId="00e3ea912b7af9ea" providerId="LiveId" clId="{B67698F3-7168-4B8E-843C-1B8CBAF1B7BD}" dt="2021-05-06T11:23:49.190" v="564" actId="26606"/>
          <ac:spMkLst>
            <pc:docMk/>
            <pc:sldMk cId="525287462" sldId="322"/>
            <ac:spMk id="3" creationId="{E8607071-60AA-4DD8-AA0C-DF2163F816D8}"/>
          </ac:spMkLst>
        </pc:spChg>
        <pc:spChg chg="add mod ord">
          <ac:chgData name="Vidvuds Beldavs" userId="00e3ea912b7af9ea" providerId="LiveId" clId="{B67698F3-7168-4B8E-843C-1B8CBAF1B7BD}" dt="2021-05-06T11:23:49.190" v="564" actId="26606"/>
          <ac:spMkLst>
            <pc:docMk/>
            <pc:sldMk cId="525287462" sldId="322"/>
            <ac:spMk id="4" creationId="{C7207B3E-AF15-45F1-9F10-327FC1827233}"/>
          </ac:spMkLst>
        </pc:spChg>
        <pc:spChg chg="add">
          <ac:chgData name="Vidvuds Beldavs" userId="00e3ea912b7af9ea" providerId="LiveId" clId="{B67698F3-7168-4B8E-843C-1B8CBAF1B7BD}" dt="2021-05-06T11:23:49.190" v="564" actId="26606"/>
          <ac:spMkLst>
            <pc:docMk/>
            <pc:sldMk cId="525287462" sldId="322"/>
            <ac:spMk id="9" creationId="{8CA06CD6-90CA-4C45-856C-6771339E1E22}"/>
          </ac:spMkLst>
        </pc:spChg>
        <pc:cxnChg chg="add">
          <ac:chgData name="Vidvuds Beldavs" userId="00e3ea912b7af9ea" providerId="LiveId" clId="{B67698F3-7168-4B8E-843C-1B8CBAF1B7BD}" dt="2021-05-06T11:23:49.190" v="564" actId="26606"/>
          <ac:cxnSpMkLst>
            <pc:docMk/>
            <pc:sldMk cId="525287462" sldId="322"/>
            <ac:cxnSpMk id="11" creationId="{5021601D-2758-4B15-A31C-FDA184C51B3A}"/>
          </ac:cxnSpMkLst>
        </pc:cxnChg>
      </pc:sldChg>
      <pc:sldChg chg="del">
        <pc:chgData name="Vidvuds Beldavs" userId="00e3ea912b7af9ea" providerId="LiveId" clId="{B67698F3-7168-4B8E-843C-1B8CBAF1B7BD}" dt="2021-05-06T10:49:52.496" v="45" actId="47"/>
        <pc:sldMkLst>
          <pc:docMk/>
          <pc:sldMk cId="3302994783" sldId="322"/>
        </pc:sldMkLst>
      </pc:sldChg>
      <pc:sldChg chg="del">
        <pc:chgData name="Vidvuds Beldavs" userId="00e3ea912b7af9ea" providerId="LiveId" clId="{B67698F3-7168-4B8E-843C-1B8CBAF1B7BD}" dt="2021-05-06T10:49:52.496" v="45" actId="47"/>
        <pc:sldMkLst>
          <pc:docMk/>
          <pc:sldMk cId="3653739302" sldId="323"/>
        </pc:sldMkLst>
      </pc:sldChg>
      <pc:sldChg chg="modSp new mod ord">
        <pc:chgData name="Vidvuds Beldavs" userId="00e3ea912b7af9ea" providerId="LiveId" clId="{B67698F3-7168-4B8E-843C-1B8CBAF1B7BD}" dt="2021-05-06T11:37:13.913" v="1238"/>
        <pc:sldMkLst>
          <pc:docMk/>
          <pc:sldMk cId="3815224572" sldId="323"/>
        </pc:sldMkLst>
        <pc:spChg chg="mod">
          <ac:chgData name="Vidvuds Beldavs" userId="00e3ea912b7af9ea" providerId="LiveId" clId="{B67698F3-7168-4B8E-843C-1B8CBAF1B7BD}" dt="2021-05-06T11:25:28.624" v="598" actId="20577"/>
          <ac:spMkLst>
            <pc:docMk/>
            <pc:sldMk cId="3815224572" sldId="323"/>
            <ac:spMk id="2" creationId="{F769FB2E-538F-4D19-B528-0C64B9C6F2D2}"/>
          </ac:spMkLst>
        </pc:spChg>
        <pc:spChg chg="mod">
          <ac:chgData name="Vidvuds Beldavs" userId="00e3ea912b7af9ea" providerId="LiveId" clId="{B67698F3-7168-4B8E-843C-1B8CBAF1B7BD}" dt="2021-05-06T11:27:21.618" v="665" actId="20577"/>
          <ac:spMkLst>
            <pc:docMk/>
            <pc:sldMk cId="3815224572" sldId="323"/>
            <ac:spMk id="3" creationId="{93D353AA-6E8C-4796-B945-08FDAA91469D}"/>
          </ac:spMkLst>
        </pc:spChg>
      </pc:sldChg>
      <pc:sldChg chg="del">
        <pc:chgData name="Vidvuds Beldavs" userId="00e3ea912b7af9ea" providerId="LiveId" clId="{B67698F3-7168-4B8E-843C-1B8CBAF1B7BD}" dt="2021-05-06T10:49:52.496" v="45" actId="47"/>
        <pc:sldMkLst>
          <pc:docMk/>
          <pc:sldMk cId="978841416" sldId="324"/>
        </pc:sldMkLst>
      </pc:sldChg>
      <pc:sldChg chg="addSp delSp modSp new mod modClrScheme chgLayout">
        <pc:chgData name="Vidvuds Beldavs" userId="00e3ea912b7af9ea" providerId="LiveId" clId="{B67698F3-7168-4B8E-843C-1B8CBAF1B7BD}" dt="2021-05-06T11:36:55.763" v="1236" actId="20577"/>
        <pc:sldMkLst>
          <pc:docMk/>
          <pc:sldMk cId="1596450753" sldId="324"/>
        </pc:sldMkLst>
        <pc:spChg chg="del mod ord">
          <ac:chgData name="Vidvuds Beldavs" userId="00e3ea912b7af9ea" providerId="LiveId" clId="{B67698F3-7168-4B8E-843C-1B8CBAF1B7BD}" dt="2021-05-06T11:28:17.017" v="667" actId="700"/>
          <ac:spMkLst>
            <pc:docMk/>
            <pc:sldMk cId="1596450753" sldId="324"/>
            <ac:spMk id="2" creationId="{A2D81906-AE2C-488C-95E6-10438ACCE2FD}"/>
          </ac:spMkLst>
        </pc:spChg>
        <pc:spChg chg="del mod ord">
          <ac:chgData name="Vidvuds Beldavs" userId="00e3ea912b7af9ea" providerId="LiveId" clId="{B67698F3-7168-4B8E-843C-1B8CBAF1B7BD}" dt="2021-05-06T11:28:17.017" v="667" actId="700"/>
          <ac:spMkLst>
            <pc:docMk/>
            <pc:sldMk cId="1596450753" sldId="324"/>
            <ac:spMk id="3" creationId="{349DE5A0-812A-4436-8E06-1445C535E292}"/>
          </ac:spMkLst>
        </pc:spChg>
        <pc:spChg chg="del">
          <ac:chgData name="Vidvuds Beldavs" userId="00e3ea912b7af9ea" providerId="LiveId" clId="{B67698F3-7168-4B8E-843C-1B8CBAF1B7BD}" dt="2021-05-06T11:28:17.017" v="667" actId="700"/>
          <ac:spMkLst>
            <pc:docMk/>
            <pc:sldMk cId="1596450753" sldId="324"/>
            <ac:spMk id="4" creationId="{93F10928-123F-485A-8FB9-23968D008C91}"/>
          </ac:spMkLst>
        </pc:spChg>
        <pc:spChg chg="add mod ord">
          <ac:chgData name="Vidvuds Beldavs" userId="00e3ea912b7af9ea" providerId="LiveId" clId="{B67698F3-7168-4B8E-843C-1B8CBAF1B7BD}" dt="2021-05-06T11:33:31.794" v="888" actId="20577"/>
          <ac:spMkLst>
            <pc:docMk/>
            <pc:sldMk cId="1596450753" sldId="324"/>
            <ac:spMk id="5" creationId="{71701F98-3A2E-4F5D-9F0F-E1451CBEB8AB}"/>
          </ac:spMkLst>
        </pc:spChg>
        <pc:spChg chg="add mod ord">
          <ac:chgData name="Vidvuds Beldavs" userId="00e3ea912b7af9ea" providerId="LiveId" clId="{B67698F3-7168-4B8E-843C-1B8CBAF1B7BD}" dt="2021-05-06T11:36:55.763" v="1236" actId="20577"/>
          <ac:spMkLst>
            <pc:docMk/>
            <pc:sldMk cId="1596450753" sldId="324"/>
            <ac:spMk id="6" creationId="{745F9E63-757A-4102-B0BD-ED0BD9B4E48C}"/>
          </ac:spMkLst>
        </pc:spChg>
      </pc:sldChg>
      <pc:sldChg chg="modSp new mod">
        <pc:chgData name="Vidvuds Beldavs" userId="00e3ea912b7af9ea" providerId="LiveId" clId="{B67698F3-7168-4B8E-843C-1B8CBAF1B7BD}" dt="2021-05-06T11:51:23.696" v="3052" actId="20577"/>
        <pc:sldMkLst>
          <pc:docMk/>
          <pc:sldMk cId="1228589081" sldId="325"/>
        </pc:sldMkLst>
        <pc:spChg chg="mod">
          <ac:chgData name="Vidvuds Beldavs" userId="00e3ea912b7af9ea" providerId="LiveId" clId="{B67698F3-7168-4B8E-843C-1B8CBAF1B7BD}" dt="2021-05-06T11:31:34.472" v="791"/>
          <ac:spMkLst>
            <pc:docMk/>
            <pc:sldMk cId="1228589081" sldId="325"/>
            <ac:spMk id="2" creationId="{5CF44DA1-30B2-414C-98C1-E2CBFE52A17C}"/>
          </ac:spMkLst>
        </pc:spChg>
        <pc:spChg chg="mod">
          <ac:chgData name="Vidvuds Beldavs" userId="00e3ea912b7af9ea" providerId="LiveId" clId="{B67698F3-7168-4B8E-843C-1B8CBAF1B7BD}" dt="2021-05-06T11:51:23.696" v="3052" actId="20577"/>
          <ac:spMkLst>
            <pc:docMk/>
            <pc:sldMk cId="1228589081" sldId="325"/>
            <ac:spMk id="3" creationId="{7A368A8D-576D-4FB1-A747-86528C6F3AA8}"/>
          </ac:spMkLst>
        </pc:spChg>
      </pc:sldChg>
      <pc:sldChg chg="del">
        <pc:chgData name="Vidvuds Beldavs" userId="00e3ea912b7af9ea" providerId="LiveId" clId="{B67698F3-7168-4B8E-843C-1B8CBAF1B7BD}" dt="2021-05-06T10:49:52.496" v="45" actId="47"/>
        <pc:sldMkLst>
          <pc:docMk/>
          <pc:sldMk cId="3698492543" sldId="325"/>
        </pc:sldMkLst>
      </pc:sldChg>
      <pc:sldChg chg="del">
        <pc:chgData name="Vidvuds Beldavs" userId="00e3ea912b7af9ea" providerId="LiveId" clId="{B67698F3-7168-4B8E-843C-1B8CBAF1B7BD}" dt="2021-05-06T10:49:52.496" v="45" actId="47"/>
        <pc:sldMkLst>
          <pc:docMk/>
          <pc:sldMk cId="4089611547" sldId="326"/>
        </pc:sldMkLst>
      </pc:sldChg>
      <pc:sldChg chg="del">
        <pc:chgData name="Vidvuds Beldavs" userId="00e3ea912b7af9ea" providerId="LiveId" clId="{B67698F3-7168-4B8E-843C-1B8CBAF1B7BD}" dt="2021-05-06T10:49:52.496" v="45" actId="47"/>
        <pc:sldMkLst>
          <pc:docMk/>
          <pc:sldMk cId="2528662232" sldId="327"/>
        </pc:sldMkLst>
      </pc:sldChg>
      <pc:sldChg chg="del">
        <pc:chgData name="Vidvuds Beldavs" userId="00e3ea912b7af9ea" providerId="LiveId" clId="{B67698F3-7168-4B8E-843C-1B8CBAF1B7BD}" dt="2021-05-06T10:49:52.496" v="45" actId="47"/>
        <pc:sldMkLst>
          <pc:docMk/>
          <pc:sldMk cId="3558508733" sldId="833"/>
        </pc:sldMkLst>
      </pc:sldChg>
      <pc:sldChg chg="del">
        <pc:chgData name="Vidvuds Beldavs" userId="00e3ea912b7af9ea" providerId="LiveId" clId="{B67698F3-7168-4B8E-843C-1B8CBAF1B7BD}" dt="2021-05-06T10:49:52.496" v="45" actId="47"/>
        <pc:sldMkLst>
          <pc:docMk/>
          <pc:sldMk cId="4156035527" sldId="83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279C08-E340-4C59-8EB1-AF08B5F7EB9E}" type="doc">
      <dgm:prSet loTypeId="urn:microsoft.com/office/officeart/2005/8/layout/process5" loCatId="process" qsTypeId="urn:microsoft.com/office/officeart/2005/8/quickstyle/simple4" qsCatId="simple" csTypeId="urn:microsoft.com/office/officeart/2005/8/colors/colorful1" csCatId="colorful" phldr="1"/>
      <dgm:spPr/>
      <dgm:t>
        <a:bodyPr/>
        <a:lstStyle/>
        <a:p>
          <a:endParaRPr lang="en-US"/>
        </a:p>
      </dgm:t>
    </dgm:pt>
    <dgm:pt modelId="{78FB4EAD-9CAF-491B-B678-2E2FF75FF9EE}">
      <dgm:prSet/>
      <dgm:spPr/>
      <dgm:t>
        <a:bodyPr/>
        <a:lstStyle/>
        <a:p>
          <a:r>
            <a:rPr lang="lv-LV" b="1"/>
            <a:t>Zinātnes krīze Latvijā</a:t>
          </a:r>
          <a:endParaRPr lang="en-US"/>
        </a:p>
      </dgm:t>
    </dgm:pt>
    <dgm:pt modelId="{C06EC6B8-18D9-4B85-ADE2-F439A6650F71}" type="parTrans" cxnId="{3CDF5764-7654-4DE2-BC3F-9E39F33A7026}">
      <dgm:prSet/>
      <dgm:spPr/>
      <dgm:t>
        <a:bodyPr/>
        <a:lstStyle/>
        <a:p>
          <a:endParaRPr lang="en-US"/>
        </a:p>
      </dgm:t>
    </dgm:pt>
    <dgm:pt modelId="{5723C516-3E3C-478B-92C2-A2C091BA8D20}" type="sibTrans" cxnId="{3CDF5764-7654-4DE2-BC3F-9E39F33A7026}">
      <dgm:prSet/>
      <dgm:spPr/>
      <dgm:t>
        <a:bodyPr/>
        <a:lstStyle/>
        <a:p>
          <a:endParaRPr lang="en-US"/>
        </a:p>
      </dgm:t>
    </dgm:pt>
    <dgm:pt modelId="{BA8D3F8F-ED29-4D50-8D5E-AC5832116E83}">
      <dgm:prSet/>
      <dgm:spPr/>
      <dgm:t>
        <a:bodyPr/>
        <a:lstStyle/>
        <a:p>
          <a:r>
            <a:rPr lang="lv-LV" b="1"/>
            <a:t>Iespējams ceļš risinājumam</a:t>
          </a:r>
          <a:endParaRPr lang="en-US"/>
        </a:p>
      </dgm:t>
    </dgm:pt>
    <dgm:pt modelId="{C85935EF-4578-409F-9B5F-43B860848CDF}" type="parTrans" cxnId="{2B6E9DEA-B82B-4EFA-8556-0C1157233E2E}">
      <dgm:prSet/>
      <dgm:spPr/>
      <dgm:t>
        <a:bodyPr/>
        <a:lstStyle/>
        <a:p>
          <a:endParaRPr lang="en-US"/>
        </a:p>
      </dgm:t>
    </dgm:pt>
    <dgm:pt modelId="{4A7F4A3E-D39B-4C61-8BA6-4DDED8F61963}" type="sibTrans" cxnId="{2B6E9DEA-B82B-4EFA-8556-0C1157233E2E}">
      <dgm:prSet/>
      <dgm:spPr/>
      <dgm:t>
        <a:bodyPr/>
        <a:lstStyle/>
        <a:p>
          <a:endParaRPr lang="en-US"/>
        </a:p>
      </dgm:t>
    </dgm:pt>
    <dgm:pt modelId="{434706F8-2DA9-47D9-B059-397354010DCA}">
      <dgm:prSet/>
      <dgm:spPr/>
      <dgm:t>
        <a:bodyPr/>
        <a:lstStyle/>
        <a:p>
          <a:r>
            <a:rPr lang="lv-LV" dirty="0"/>
            <a:t>EUCYS</a:t>
          </a:r>
          <a:endParaRPr lang="en-US" dirty="0"/>
        </a:p>
      </dgm:t>
    </dgm:pt>
    <dgm:pt modelId="{4E6A7068-BC1C-45FB-BF00-245E99974543}" type="parTrans" cxnId="{CD23EADE-F53D-44C8-B58D-415A9DF85060}">
      <dgm:prSet/>
      <dgm:spPr/>
      <dgm:t>
        <a:bodyPr/>
        <a:lstStyle/>
        <a:p>
          <a:endParaRPr lang="en-US"/>
        </a:p>
      </dgm:t>
    </dgm:pt>
    <dgm:pt modelId="{5F8E1DB7-4654-4BBA-B213-781A1C0CAEFC}" type="sibTrans" cxnId="{CD23EADE-F53D-44C8-B58D-415A9DF85060}">
      <dgm:prSet/>
      <dgm:spPr/>
      <dgm:t>
        <a:bodyPr/>
        <a:lstStyle/>
        <a:p>
          <a:endParaRPr lang="en-US"/>
        </a:p>
      </dgm:t>
    </dgm:pt>
    <dgm:pt modelId="{8A13DE1D-29C0-4FDE-BE85-6BB042BE69C4}">
      <dgm:prSet/>
      <dgm:spPr/>
      <dgm:t>
        <a:bodyPr/>
        <a:lstStyle/>
        <a:p>
          <a:r>
            <a:rPr lang="lv-LV" b="1" i="0"/>
            <a:t>RFC-VISC projekts</a:t>
          </a:r>
          <a:r>
            <a:rPr lang="en-US"/>
            <a:t>.</a:t>
          </a:r>
          <a:endParaRPr lang="en-US" dirty="0"/>
        </a:p>
      </dgm:t>
    </dgm:pt>
    <dgm:pt modelId="{B63B0EE1-8FA9-4DCA-9030-C4E1B96B1C4B}" type="parTrans" cxnId="{A79C23CE-8ED7-41A6-8064-D7E102EB115F}">
      <dgm:prSet/>
      <dgm:spPr/>
      <dgm:t>
        <a:bodyPr/>
        <a:lstStyle/>
        <a:p>
          <a:endParaRPr lang="en-GB"/>
        </a:p>
      </dgm:t>
    </dgm:pt>
    <dgm:pt modelId="{74B99663-408D-493A-8AE4-1FC6493220BF}" type="sibTrans" cxnId="{A79C23CE-8ED7-41A6-8064-D7E102EB115F}">
      <dgm:prSet/>
      <dgm:spPr/>
      <dgm:t>
        <a:bodyPr/>
        <a:lstStyle/>
        <a:p>
          <a:endParaRPr lang="en-GB"/>
        </a:p>
      </dgm:t>
    </dgm:pt>
    <dgm:pt modelId="{FE29763F-1C6F-4982-9E8F-ABCE092204B9}" type="pres">
      <dgm:prSet presAssocID="{E6279C08-E340-4C59-8EB1-AF08B5F7EB9E}" presName="diagram" presStyleCnt="0">
        <dgm:presLayoutVars>
          <dgm:dir/>
          <dgm:resizeHandles val="exact"/>
        </dgm:presLayoutVars>
      </dgm:prSet>
      <dgm:spPr/>
    </dgm:pt>
    <dgm:pt modelId="{372E5450-207D-41E5-A6C1-AD18141AB7DE}" type="pres">
      <dgm:prSet presAssocID="{78FB4EAD-9CAF-491B-B678-2E2FF75FF9EE}" presName="node" presStyleLbl="node1" presStyleIdx="0" presStyleCnt="4">
        <dgm:presLayoutVars>
          <dgm:bulletEnabled val="1"/>
        </dgm:presLayoutVars>
      </dgm:prSet>
      <dgm:spPr/>
    </dgm:pt>
    <dgm:pt modelId="{76FAFF40-1A9E-4358-B91E-781054F4BA50}" type="pres">
      <dgm:prSet presAssocID="{5723C516-3E3C-478B-92C2-A2C091BA8D20}" presName="sibTrans" presStyleLbl="sibTrans2D1" presStyleIdx="0" presStyleCnt="3"/>
      <dgm:spPr/>
    </dgm:pt>
    <dgm:pt modelId="{B6F7F543-0063-4AB1-86B8-BE0B539E02B2}" type="pres">
      <dgm:prSet presAssocID="{5723C516-3E3C-478B-92C2-A2C091BA8D20}" presName="connectorText" presStyleLbl="sibTrans2D1" presStyleIdx="0" presStyleCnt="3"/>
      <dgm:spPr/>
    </dgm:pt>
    <dgm:pt modelId="{96A32C91-F028-4490-A258-52B55D8119CA}" type="pres">
      <dgm:prSet presAssocID="{BA8D3F8F-ED29-4D50-8D5E-AC5832116E83}" presName="node" presStyleLbl="node1" presStyleIdx="1" presStyleCnt="4">
        <dgm:presLayoutVars>
          <dgm:bulletEnabled val="1"/>
        </dgm:presLayoutVars>
      </dgm:prSet>
      <dgm:spPr/>
    </dgm:pt>
    <dgm:pt modelId="{2982B1B1-6336-49F0-A97A-A68E2B7832D3}" type="pres">
      <dgm:prSet presAssocID="{4A7F4A3E-D39B-4C61-8BA6-4DDED8F61963}" presName="sibTrans" presStyleLbl="sibTrans2D1" presStyleIdx="1" presStyleCnt="3"/>
      <dgm:spPr/>
    </dgm:pt>
    <dgm:pt modelId="{5C87B93F-7CD1-419D-85A4-DF4A05C230A7}" type="pres">
      <dgm:prSet presAssocID="{4A7F4A3E-D39B-4C61-8BA6-4DDED8F61963}" presName="connectorText" presStyleLbl="sibTrans2D1" presStyleIdx="1" presStyleCnt="3"/>
      <dgm:spPr/>
    </dgm:pt>
    <dgm:pt modelId="{2F6F6A3D-D7AF-4957-9792-B789211A9E3F}" type="pres">
      <dgm:prSet presAssocID="{434706F8-2DA9-47D9-B059-397354010DCA}" presName="node" presStyleLbl="node1" presStyleIdx="2" presStyleCnt="4" custLinFactNeighborX="-2257" custLinFactNeighborY="14">
        <dgm:presLayoutVars>
          <dgm:bulletEnabled val="1"/>
        </dgm:presLayoutVars>
      </dgm:prSet>
      <dgm:spPr/>
    </dgm:pt>
    <dgm:pt modelId="{7B83FC7F-0F3A-410B-A2A8-DBF525D84D2D}" type="pres">
      <dgm:prSet presAssocID="{5F8E1DB7-4654-4BBA-B213-781A1C0CAEFC}" presName="sibTrans" presStyleLbl="sibTrans2D1" presStyleIdx="2" presStyleCnt="3"/>
      <dgm:spPr/>
    </dgm:pt>
    <dgm:pt modelId="{381E2DF3-5C1A-4B94-B101-1047EFEE70BB}" type="pres">
      <dgm:prSet presAssocID="{5F8E1DB7-4654-4BBA-B213-781A1C0CAEFC}" presName="connectorText" presStyleLbl="sibTrans2D1" presStyleIdx="2" presStyleCnt="3"/>
      <dgm:spPr/>
    </dgm:pt>
    <dgm:pt modelId="{07BE0B21-525C-4BBD-9663-51F9755A3BB5}" type="pres">
      <dgm:prSet presAssocID="{8A13DE1D-29C0-4FDE-BE85-6BB042BE69C4}" presName="node" presStyleLbl="node1" presStyleIdx="3" presStyleCnt="4">
        <dgm:presLayoutVars>
          <dgm:bulletEnabled val="1"/>
        </dgm:presLayoutVars>
      </dgm:prSet>
      <dgm:spPr/>
    </dgm:pt>
  </dgm:ptLst>
  <dgm:cxnLst>
    <dgm:cxn modelId="{A9149633-6BE0-4DE6-B99F-8C36334E0A9B}" type="presOf" srcId="{4A7F4A3E-D39B-4C61-8BA6-4DDED8F61963}" destId="{2982B1B1-6336-49F0-A97A-A68E2B7832D3}" srcOrd="0" destOrd="0" presId="urn:microsoft.com/office/officeart/2005/8/layout/process5"/>
    <dgm:cxn modelId="{F89C0838-E2C8-4CCD-832E-B27169C9E640}" type="presOf" srcId="{E6279C08-E340-4C59-8EB1-AF08B5F7EB9E}" destId="{FE29763F-1C6F-4982-9E8F-ABCE092204B9}" srcOrd="0" destOrd="0" presId="urn:microsoft.com/office/officeart/2005/8/layout/process5"/>
    <dgm:cxn modelId="{3CDF5764-7654-4DE2-BC3F-9E39F33A7026}" srcId="{E6279C08-E340-4C59-8EB1-AF08B5F7EB9E}" destId="{78FB4EAD-9CAF-491B-B678-2E2FF75FF9EE}" srcOrd="0" destOrd="0" parTransId="{C06EC6B8-18D9-4B85-ADE2-F439A6650F71}" sibTransId="{5723C516-3E3C-478B-92C2-A2C091BA8D20}"/>
    <dgm:cxn modelId="{3A270B4D-F84D-4A13-AC2E-4A678C82AEC0}" type="presOf" srcId="{5723C516-3E3C-478B-92C2-A2C091BA8D20}" destId="{76FAFF40-1A9E-4358-B91E-781054F4BA50}" srcOrd="0" destOrd="0" presId="urn:microsoft.com/office/officeart/2005/8/layout/process5"/>
    <dgm:cxn modelId="{2AB96D83-6061-4D21-837A-F4F2A4EA46D4}" type="presOf" srcId="{434706F8-2DA9-47D9-B059-397354010DCA}" destId="{2F6F6A3D-D7AF-4957-9792-B789211A9E3F}" srcOrd="0" destOrd="0" presId="urn:microsoft.com/office/officeart/2005/8/layout/process5"/>
    <dgm:cxn modelId="{75A83C87-3547-4E0D-97DF-4ECFA0711F45}" type="presOf" srcId="{5F8E1DB7-4654-4BBA-B213-781A1C0CAEFC}" destId="{7B83FC7F-0F3A-410B-A2A8-DBF525D84D2D}" srcOrd="0" destOrd="0" presId="urn:microsoft.com/office/officeart/2005/8/layout/process5"/>
    <dgm:cxn modelId="{9A2F468F-E761-4BD1-A87B-66D1C53C4BB1}" type="presOf" srcId="{5F8E1DB7-4654-4BBA-B213-781A1C0CAEFC}" destId="{381E2DF3-5C1A-4B94-B101-1047EFEE70BB}" srcOrd="1" destOrd="0" presId="urn:microsoft.com/office/officeart/2005/8/layout/process5"/>
    <dgm:cxn modelId="{8D0BA29D-A0CF-4B41-A07A-F2B4426045C7}" type="presOf" srcId="{8A13DE1D-29C0-4FDE-BE85-6BB042BE69C4}" destId="{07BE0B21-525C-4BBD-9663-51F9755A3BB5}" srcOrd="0" destOrd="0" presId="urn:microsoft.com/office/officeart/2005/8/layout/process5"/>
    <dgm:cxn modelId="{487704B0-B12F-4642-B2AE-B5C8051F7D7B}" type="presOf" srcId="{5723C516-3E3C-478B-92C2-A2C091BA8D20}" destId="{B6F7F543-0063-4AB1-86B8-BE0B539E02B2}" srcOrd="1" destOrd="0" presId="urn:microsoft.com/office/officeart/2005/8/layout/process5"/>
    <dgm:cxn modelId="{829B7EC1-A0A3-4E6C-957F-DF0FB6DBEF68}" type="presOf" srcId="{BA8D3F8F-ED29-4D50-8D5E-AC5832116E83}" destId="{96A32C91-F028-4490-A258-52B55D8119CA}" srcOrd="0" destOrd="0" presId="urn:microsoft.com/office/officeart/2005/8/layout/process5"/>
    <dgm:cxn modelId="{A79C23CE-8ED7-41A6-8064-D7E102EB115F}" srcId="{E6279C08-E340-4C59-8EB1-AF08B5F7EB9E}" destId="{8A13DE1D-29C0-4FDE-BE85-6BB042BE69C4}" srcOrd="3" destOrd="0" parTransId="{B63B0EE1-8FA9-4DCA-9030-C4E1B96B1C4B}" sibTransId="{74B99663-408D-493A-8AE4-1FC6493220BF}"/>
    <dgm:cxn modelId="{CD23EADE-F53D-44C8-B58D-415A9DF85060}" srcId="{E6279C08-E340-4C59-8EB1-AF08B5F7EB9E}" destId="{434706F8-2DA9-47D9-B059-397354010DCA}" srcOrd="2" destOrd="0" parTransId="{4E6A7068-BC1C-45FB-BF00-245E99974543}" sibTransId="{5F8E1DB7-4654-4BBA-B213-781A1C0CAEFC}"/>
    <dgm:cxn modelId="{7022B8E1-D86B-4152-A1AE-73E3C64BE12C}" type="presOf" srcId="{78FB4EAD-9CAF-491B-B678-2E2FF75FF9EE}" destId="{372E5450-207D-41E5-A6C1-AD18141AB7DE}" srcOrd="0" destOrd="0" presId="urn:microsoft.com/office/officeart/2005/8/layout/process5"/>
    <dgm:cxn modelId="{2B6E9DEA-B82B-4EFA-8556-0C1157233E2E}" srcId="{E6279C08-E340-4C59-8EB1-AF08B5F7EB9E}" destId="{BA8D3F8F-ED29-4D50-8D5E-AC5832116E83}" srcOrd="1" destOrd="0" parTransId="{C85935EF-4578-409F-9B5F-43B860848CDF}" sibTransId="{4A7F4A3E-D39B-4C61-8BA6-4DDED8F61963}"/>
    <dgm:cxn modelId="{5A32C3EE-74F6-4FC9-85C0-1DC55EE25864}" type="presOf" srcId="{4A7F4A3E-D39B-4C61-8BA6-4DDED8F61963}" destId="{5C87B93F-7CD1-419D-85A4-DF4A05C230A7}" srcOrd="1" destOrd="0" presId="urn:microsoft.com/office/officeart/2005/8/layout/process5"/>
    <dgm:cxn modelId="{4C50D1CB-F366-425F-BC6E-290231095691}" type="presParOf" srcId="{FE29763F-1C6F-4982-9E8F-ABCE092204B9}" destId="{372E5450-207D-41E5-A6C1-AD18141AB7DE}" srcOrd="0" destOrd="0" presId="urn:microsoft.com/office/officeart/2005/8/layout/process5"/>
    <dgm:cxn modelId="{34F1DC85-D575-40E6-A7E1-4F39E0567EC1}" type="presParOf" srcId="{FE29763F-1C6F-4982-9E8F-ABCE092204B9}" destId="{76FAFF40-1A9E-4358-B91E-781054F4BA50}" srcOrd="1" destOrd="0" presId="urn:microsoft.com/office/officeart/2005/8/layout/process5"/>
    <dgm:cxn modelId="{1844990C-557B-466B-8739-052721563033}" type="presParOf" srcId="{76FAFF40-1A9E-4358-B91E-781054F4BA50}" destId="{B6F7F543-0063-4AB1-86B8-BE0B539E02B2}" srcOrd="0" destOrd="0" presId="urn:microsoft.com/office/officeart/2005/8/layout/process5"/>
    <dgm:cxn modelId="{6F5DFADD-BC84-4E36-9A9F-BA5F14CC1D6F}" type="presParOf" srcId="{FE29763F-1C6F-4982-9E8F-ABCE092204B9}" destId="{96A32C91-F028-4490-A258-52B55D8119CA}" srcOrd="2" destOrd="0" presId="urn:microsoft.com/office/officeart/2005/8/layout/process5"/>
    <dgm:cxn modelId="{17A0D8A1-D314-447A-8857-8D96305994B9}" type="presParOf" srcId="{FE29763F-1C6F-4982-9E8F-ABCE092204B9}" destId="{2982B1B1-6336-49F0-A97A-A68E2B7832D3}" srcOrd="3" destOrd="0" presId="urn:microsoft.com/office/officeart/2005/8/layout/process5"/>
    <dgm:cxn modelId="{8D55ECB1-AC4C-4D61-A801-7C8C9C735E59}" type="presParOf" srcId="{2982B1B1-6336-49F0-A97A-A68E2B7832D3}" destId="{5C87B93F-7CD1-419D-85A4-DF4A05C230A7}" srcOrd="0" destOrd="0" presId="urn:microsoft.com/office/officeart/2005/8/layout/process5"/>
    <dgm:cxn modelId="{16459E12-40F4-424C-9B4D-186C22A6FE9A}" type="presParOf" srcId="{FE29763F-1C6F-4982-9E8F-ABCE092204B9}" destId="{2F6F6A3D-D7AF-4957-9792-B789211A9E3F}" srcOrd="4" destOrd="0" presId="urn:microsoft.com/office/officeart/2005/8/layout/process5"/>
    <dgm:cxn modelId="{26D205CD-90FF-4C47-BABC-518B2D074BAB}" type="presParOf" srcId="{FE29763F-1C6F-4982-9E8F-ABCE092204B9}" destId="{7B83FC7F-0F3A-410B-A2A8-DBF525D84D2D}" srcOrd="5" destOrd="0" presId="urn:microsoft.com/office/officeart/2005/8/layout/process5"/>
    <dgm:cxn modelId="{13A2F24A-3FAF-4982-AC7E-ADAAD166CDDE}" type="presParOf" srcId="{7B83FC7F-0F3A-410B-A2A8-DBF525D84D2D}" destId="{381E2DF3-5C1A-4B94-B101-1047EFEE70BB}" srcOrd="0" destOrd="0" presId="urn:microsoft.com/office/officeart/2005/8/layout/process5"/>
    <dgm:cxn modelId="{185B7BFD-5835-42BA-BDB1-C216DF13B5B4}" type="presParOf" srcId="{FE29763F-1C6F-4982-9E8F-ABCE092204B9}" destId="{07BE0B21-525C-4BBD-9663-51F9755A3BB5}" srcOrd="6"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2E5450-207D-41E5-A6C1-AD18141AB7DE}">
      <dsp:nvSpPr>
        <dsp:cNvPr id="0" name=""/>
        <dsp:cNvSpPr/>
      </dsp:nvSpPr>
      <dsp:spPr>
        <a:xfrm>
          <a:off x="125597" y="177"/>
          <a:ext cx="2109728" cy="126583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lv-LV" sz="2400" b="1" kern="1200"/>
            <a:t>Zinātnes krīze Latvijā</a:t>
          </a:r>
          <a:endParaRPr lang="en-US" sz="2400" kern="1200"/>
        </a:p>
      </dsp:txBody>
      <dsp:txXfrm>
        <a:off x="162672" y="37252"/>
        <a:ext cx="2035578" cy="1191686"/>
      </dsp:txXfrm>
    </dsp:sp>
    <dsp:sp modelId="{76FAFF40-1A9E-4358-B91E-781054F4BA50}">
      <dsp:nvSpPr>
        <dsp:cNvPr id="0" name=""/>
        <dsp:cNvSpPr/>
      </dsp:nvSpPr>
      <dsp:spPr>
        <a:xfrm>
          <a:off x="2420981" y="371489"/>
          <a:ext cx="447262" cy="523212"/>
        </a:xfrm>
        <a:prstGeom prst="rightArrow">
          <a:avLst>
            <a:gd name="adj1" fmla="val 60000"/>
            <a:gd name="adj2" fmla="val 5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2420981" y="476131"/>
        <a:ext cx="313083" cy="313928"/>
      </dsp:txXfrm>
    </dsp:sp>
    <dsp:sp modelId="{96A32C91-F028-4490-A258-52B55D8119CA}">
      <dsp:nvSpPr>
        <dsp:cNvPr id="0" name=""/>
        <dsp:cNvSpPr/>
      </dsp:nvSpPr>
      <dsp:spPr>
        <a:xfrm>
          <a:off x="3079217" y="177"/>
          <a:ext cx="2109728" cy="1265836"/>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lv-LV" sz="2400" b="1" kern="1200"/>
            <a:t>Iespējams ceļš risinājumam</a:t>
          </a:r>
          <a:endParaRPr lang="en-US" sz="2400" kern="1200"/>
        </a:p>
      </dsp:txBody>
      <dsp:txXfrm>
        <a:off x="3116292" y="37252"/>
        <a:ext cx="2035578" cy="1191686"/>
      </dsp:txXfrm>
    </dsp:sp>
    <dsp:sp modelId="{2982B1B1-6336-49F0-A97A-A68E2B7832D3}">
      <dsp:nvSpPr>
        <dsp:cNvPr id="0" name=""/>
        <dsp:cNvSpPr/>
      </dsp:nvSpPr>
      <dsp:spPr>
        <a:xfrm rot="5477570">
          <a:off x="3886823" y="1413781"/>
          <a:ext cx="447470" cy="523212"/>
        </a:xfrm>
        <a:prstGeom prst="rightArrow">
          <a:avLst>
            <a:gd name="adj1" fmla="val 60000"/>
            <a:gd name="adj2" fmla="val 5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rot="-5400000">
        <a:off x="3955109" y="1451669"/>
        <a:ext cx="313928" cy="313229"/>
      </dsp:txXfrm>
    </dsp:sp>
    <dsp:sp modelId="{2F6F6A3D-D7AF-4957-9792-B789211A9E3F}">
      <dsp:nvSpPr>
        <dsp:cNvPr id="0" name=""/>
        <dsp:cNvSpPr/>
      </dsp:nvSpPr>
      <dsp:spPr>
        <a:xfrm>
          <a:off x="3031600" y="2110082"/>
          <a:ext cx="2109728" cy="1265836"/>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lv-LV" sz="2400" kern="1200" dirty="0"/>
            <a:t>EUCYS</a:t>
          </a:r>
          <a:endParaRPr lang="en-US" sz="2400" kern="1200" dirty="0"/>
        </a:p>
      </dsp:txBody>
      <dsp:txXfrm>
        <a:off x="3068675" y="2147157"/>
        <a:ext cx="2035578" cy="1191686"/>
      </dsp:txXfrm>
    </dsp:sp>
    <dsp:sp modelId="{7B83FC7F-0F3A-410B-A2A8-DBF525D84D2D}">
      <dsp:nvSpPr>
        <dsp:cNvPr id="0" name=""/>
        <dsp:cNvSpPr/>
      </dsp:nvSpPr>
      <dsp:spPr>
        <a:xfrm rot="10800210">
          <a:off x="2434394" y="2481307"/>
          <a:ext cx="422025" cy="523212"/>
        </a:xfrm>
        <a:prstGeom prst="rightArrow">
          <a:avLst>
            <a:gd name="adj1" fmla="val 60000"/>
            <a:gd name="adj2" fmla="val 5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rot="10800000">
        <a:off x="2561001" y="2585953"/>
        <a:ext cx="295418" cy="313928"/>
      </dsp:txXfrm>
    </dsp:sp>
    <dsp:sp modelId="{07BE0B21-525C-4BBD-9663-51F9755A3BB5}">
      <dsp:nvSpPr>
        <dsp:cNvPr id="0" name=""/>
        <dsp:cNvSpPr/>
      </dsp:nvSpPr>
      <dsp:spPr>
        <a:xfrm>
          <a:off x="125597" y="2109905"/>
          <a:ext cx="2109728" cy="1265836"/>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lv-LV" sz="2400" b="1" i="0" kern="1200"/>
            <a:t>RFC-VISC projekts</a:t>
          </a:r>
          <a:r>
            <a:rPr lang="en-US" sz="2400" kern="1200"/>
            <a:t>.</a:t>
          </a:r>
          <a:endParaRPr lang="en-US" sz="2400" kern="1200" dirty="0"/>
        </a:p>
      </dsp:txBody>
      <dsp:txXfrm>
        <a:off x="162672" y="2146980"/>
        <a:ext cx="2035578" cy="1191686"/>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FA763A-2FC1-4340-8B86-5996ABE5ADD9}" type="datetimeFigureOut">
              <a:rPr lang="en-GB" smtClean="0"/>
              <a:t>06/05/2021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5E8085-FBE0-429A-B20C-BB419E4A10AF}" type="slidenum">
              <a:rPr lang="en-GB" smtClean="0"/>
              <a:t>‹#›</a:t>
            </a:fld>
            <a:endParaRPr lang="en-GB"/>
          </a:p>
        </p:txBody>
      </p:sp>
    </p:spTree>
    <p:extLst>
      <p:ext uri="{BB962C8B-B14F-4D97-AF65-F5344CB8AC3E}">
        <p14:creationId xmlns:p14="http://schemas.microsoft.com/office/powerpoint/2010/main" val="8564111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5EE54-DEE1-41FD-B4E7-D69DD38A724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0E54FFD-D8D2-4AC5-9193-9D8F060BD1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03E6415-B5C0-4CFD-9222-0051FFEFCD52}"/>
              </a:ext>
            </a:extLst>
          </p:cNvPr>
          <p:cNvSpPr>
            <a:spLocks noGrp="1"/>
          </p:cNvSpPr>
          <p:nvPr>
            <p:ph type="dt" sz="half" idx="10"/>
          </p:nvPr>
        </p:nvSpPr>
        <p:spPr/>
        <p:txBody>
          <a:bodyPr/>
          <a:lstStyle/>
          <a:p>
            <a:fld id="{9B1D86D8-30CA-4D1D-8F69-29B978360AFE}" type="datetimeFigureOut">
              <a:rPr lang="en-GB" smtClean="0"/>
              <a:t>06/05/2021</a:t>
            </a:fld>
            <a:endParaRPr lang="en-GB"/>
          </a:p>
        </p:txBody>
      </p:sp>
      <p:sp>
        <p:nvSpPr>
          <p:cNvPr id="5" name="Footer Placeholder 4">
            <a:extLst>
              <a:ext uri="{FF2B5EF4-FFF2-40B4-BE49-F238E27FC236}">
                <a16:creationId xmlns:a16="http://schemas.microsoft.com/office/drawing/2014/main" id="{77F84FAE-4E0B-4C75-A36C-7269BECCB3E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A9A08F7-9378-4E31-AA85-7CFBB95D6A21}"/>
              </a:ext>
            </a:extLst>
          </p:cNvPr>
          <p:cNvSpPr>
            <a:spLocks noGrp="1"/>
          </p:cNvSpPr>
          <p:nvPr>
            <p:ph type="sldNum" sz="quarter" idx="12"/>
          </p:nvPr>
        </p:nvSpPr>
        <p:spPr/>
        <p:txBody>
          <a:bodyPr/>
          <a:lstStyle/>
          <a:p>
            <a:fld id="{E225BB8D-9B16-455A-A8D5-DFB581C7ABED}" type="slidenum">
              <a:rPr lang="en-GB" smtClean="0"/>
              <a:t>‹#›</a:t>
            </a:fld>
            <a:endParaRPr lang="en-GB"/>
          </a:p>
        </p:txBody>
      </p:sp>
    </p:spTree>
    <p:extLst>
      <p:ext uri="{BB962C8B-B14F-4D97-AF65-F5344CB8AC3E}">
        <p14:creationId xmlns:p14="http://schemas.microsoft.com/office/powerpoint/2010/main" val="2385501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6A622-7E5E-473B-A4FF-A42EEFCAE2E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27905F3-E2E7-4E41-BFE3-7862C49B99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7E893FD-37D5-4427-87FD-FF3A56AEF2D6}"/>
              </a:ext>
            </a:extLst>
          </p:cNvPr>
          <p:cNvSpPr>
            <a:spLocks noGrp="1"/>
          </p:cNvSpPr>
          <p:nvPr>
            <p:ph type="dt" sz="half" idx="10"/>
          </p:nvPr>
        </p:nvSpPr>
        <p:spPr/>
        <p:txBody>
          <a:bodyPr/>
          <a:lstStyle/>
          <a:p>
            <a:fld id="{9B1D86D8-30CA-4D1D-8F69-29B978360AFE}" type="datetimeFigureOut">
              <a:rPr lang="en-GB" smtClean="0"/>
              <a:t>06/05/2021</a:t>
            </a:fld>
            <a:endParaRPr lang="en-GB"/>
          </a:p>
        </p:txBody>
      </p:sp>
      <p:sp>
        <p:nvSpPr>
          <p:cNvPr id="5" name="Footer Placeholder 4">
            <a:extLst>
              <a:ext uri="{FF2B5EF4-FFF2-40B4-BE49-F238E27FC236}">
                <a16:creationId xmlns:a16="http://schemas.microsoft.com/office/drawing/2014/main" id="{62B52B47-D7C6-4640-B849-47578063713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0BD929F-3414-4E20-96DC-E508629362B9}"/>
              </a:ext>
            </a:extLst>
          </p:cNvPr>
          <p:cNvSpPr>
            <a:spLocks noGrp="1"/>
          </p:cNvSpPr>
          <p:nvPr>
            <p:ph type="sldNum" sz="quarter" idx="12"/>
          </p:nvPr>
        </p:nvSpPr>
        <p:spPr/>
        <p:txBody>
          <a:bodyPr/>
          <a:lstStyle/>
          <a:p>
            <a:fld id="{E225BB8D-9B16-455A-A8D5-DFB581C7ABED}" type="slidenum">
              <a:rPr lang="en-GB" smtClean="0"/>
              <a:t>‹#›</a:t>
            </a:fld>
            <a:endParaRPr lang="en-GB"/>
          </a:p>
        </p:txBody>
      </p:sp>
    </p:spTree>
    <p:extLst>
      <p:ext uri="{BB962C8B-B14F-4D97-AF65-F5344CB8AC3E}">
        <p14:creationId xmlns:p14="http://schemas.microsoft.com/office/powerpoint/2010/main" val="3897007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367C9-04FE-4CC5-AAB8-72CC30139A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6F5FBF4-7FB7-4E12-8FCE-789ED076F6A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7A0631-9876-42DD-9A59-FA8CA57F5B52}"/>
              </a:ext>
            </a:extLst>
          </p:cNvPr>
          <p:cNvSpPr>
            <a:spLocks noGrp="1"/>
          </p:cNvSpPr>
          <p:nvPr>
            <p:ph type="dt" sz="half" idx="10"/>
          </p:nvPr>
        </p:nvSpPr>
        <p:spPr/>
        <p:txBody>
          <a:bodyPr/>
          <a:lstStyle/>
          <a:p>
            <a:fld id="{9B1D86D8-30CA-4D1D-8F69-29B978360AFE}" type="datetimeFigureOut">
              <a:rPr lang="en-GB" smtClean="0"/>
              <a:t>06/05/2021</a:t>
            </a:fld>
            <a:endParaRPr lang="en-GB"/>
          </a:p>
        </p:txBody>
      </p:sp>
      <p:sp>
        <p:nvSpPr>
          <p:cNvPr id="5" name="Footer Placeholder 4">
            <a:extLst>
              <a:ext uri="{FF2B5EF4-FFF2-40B4-BE49-F238E27FC236}">
                <a16:creationId xmlns:a16="http://schemas.microsoft.com/office/drawing/2014/main" id="{C8710BBE-6A6B-46D6-AD6B-BEE2348188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43CE8DE-B9B5-4E00-92F2-A472027A2629}"/>
              </a:ext>
            </a:extLst>
          </p:cNvPr>
          <p:cNvSpPr>
            <a:spLocks noGrp="1"/>
          </p:cNvSpPr>
          <p:nvPr>
            <p:ph type="sldNum" sz="quarter" idx="12"/>
          </p:nvPr>
        </p:nvSpPr>
        <p:spPr/>
        <p:txBody>
          <a:bodyPr/>
          <a:lstStyle/>
          <a:p>
            <a:fld id="{E225BB8D-9B16-455A-A8D5-DFB581C7ABED}" type="slidenum">
              <a:rPr lang="en-GB" smtClean="0"/>
              <a:t>‹#›</a:t>
            </a:fld>
            <a:endParaRPr lang="en-GB"/>
          </a:p>
        </p:txBody>
      </p:sp>
    </p:spTree>
    <p:extLst>
      <p:ext uri="{BB962C8B-B14F-4D97-AF65-F5344CB8AC3E}">
        <p14:creationId xmlns:p14="http://schemas.microsoft.com/office/powerpoint/2010/main" val="1433028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AA492-7AC5-4576-AACF-9FE2BCF86A2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FBDF965-DF3F-4F8C-A600-F52FEFD7B1B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AC1BE94-7506-452E-BBB1-2F07B7F8A9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E32D230-B8DE-4A69-80DD-E3423EB0A536}"/>
              </a:ext>
            </a:extLst>
          </p:cNvPr>
          <p:cNvSpPr>
            <a:spLocks noGrp="1"/>
          </p:cNvSpPr>
          <p:nvPr>
            <p:ph type="dt" sz="half" idx="10"/>
          </p:nvPr>
        </p:nvSpPr>
        <p:spPr/>
        <p:txBody>
          <a:bodyPr/>
          <a:lstStyle/>
          <a:p>
            <a:fld id="{9B1D86D8-30CA-4D1D-8F69-29B978360AFE}" type="datetimeFigureOut">
              <a:rPr lang="en-GB" smtClean="0"/>
              <a:t>06/05/2021</a:t>
            </a:fld>
            <a:endParaRPr lang="en-GB"/>
          </a:p>
        </p:txBody>
      </p:sp>
      <p:sp>
        <p:nvSpPr>
          <p:cNvPr id="6" name="Footer Placeholder 5">
            <a:extLst>
              <a:ext uri="{FF2B5EF4-FFF2-40B4-BE49-F238E27FC236}">
                <a16:creationId xmlns:a16="http://schemas.microsoft.com/office/drawing/2014/main" id="{7ED36988-4995-4029-993A-7A824738E4D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85FB7C6-180E-4773-8E77-EB6D06F3F49F}"/>
              </a:ext>
            </a:extLst>
          </p:cNvPr>
          <p:cNvSpPr>
            <a:spLocks noGrp="1"/>
          </p:cNvSpPr>
          <p:nvPr>
            <p:ph type="sldNum" sz="quarter" idx="12"/>
          </p:nvPr>
        </p:nvSpPr>
        <p:spPr/>
        <p:txBody>
          <a:bodyPr/>
          <a:lstStyle/>
          <a:p>
            <a:fld id="{E225BB8D-9B16-455A-A8D5-DFB581C7ABED}" type="slidenum">
              <a:rPr lang="en-GB" smtClean="0"/>
              <a:t>‹#›</a:t>
            </a:fld>
            <a:endParaRPr lang="en-GB"/>
          </a:p>
        </p:txBody>
      </p:sp>
    </p:spTree>
    <p:extLst>
      <p:ext uri="{BB962C8B-B14F-4D97-AF65-F5344CB8AC3E}">
        <p14:creationId xmlns:p14="http://schemas.microsoft.com/office/powerpoint/2010/main" val="2081957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F3389-1B3B-4961-ADD4-0C722EF9482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0A19841-5CE3-4598-A915-E97DE2F150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768B4F5-1AD0-4830-9C60-001D411E31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0AC970B-AC8F-4179-BF54-66866D2768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435817-BC0F-4B57-8F72-E4C5AF9C4EB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228C3AC-98C3-4441-8D7E-5088BDF5A92D}"/>
              </a:ext>
            </a:extLst>
          </p:cNvPr>
          <p:cNvSpPr>
            <a:spLocks noGrp="1"/>
          </p:cNvSpPr>
          <p:nvPr>
            <p:ph type="dt" sz="half" idx="10"/>
          </p:nvPr>
        </p:nvSpPr>
        <p:spPr/>
        <p:txBody>
          <a:bodyPr/>
          <a:lstStyle/>
          <a:p>
            <a:fld id="{9B1D86D8-30CA-4D1D-8F69-29B978360AFE}" type="datetimeFigureOut">
              <a:rPr lang="en-GB" smtClean="0"/>
              <a:t>06/05/2021</a:t>
            </a:fld>
            <a:endParaRPr lang="en-GB"/>
          </a:p>
        </p:txBody>
      </p:sp>
      <p:sp>
        <p:nvSpPr>
          <p:cNvPr id="8" name="Footer Placeholder 7">
            <a:extLst>
              <a:ext uri="{FF2B5EF4-FFF2-40B4-BE49-F238E27FC236}">
                <a16:creationId xmlns:a16="http://schemas.microsoft.com/office/drawing/2014/main" id="{559F72C6-4031-477A-A998-12AA4F0A75F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6CE4A31-AB9A-4D1D-AD1B-3F678CA8E6E8}"/>
              </a:ext>
            </a:extLst>
          </p:cNvPr>
          <p:cNvSpPr>
            <a:spLocks noGrp="1"/>
          </p:cNvSpPr>
          <p:nvPr>
            <p:ph type="sldNum" sz="quarter" idx="12"/>
          </p:nvPr>
        </p:nvSpPr>
        <p:spPr/>
        <p:txBody>
          <a:bodyPr/>
          <a:lstStyle/>
          <a:p>
            <a:fld id="{E225BB8D-9B16-455A-A8D5-DFB581C7ABED}" type="slidenum">
              <a:rPr lang="en-GB" smtClean="0"/>
              <a:t>‹#›</a:t>
            </a:fld>
            <a:endParaRPr lang="en-GB"/>
          </a:p>
        </p:txBody>
      </p:sp>
    </p:spTree>
    <p:extLst>
      <p:ext uri="{BB962C8B-B14F-4D97-AF65-F5344CB8AC3E}">
        <p14:creationId xmlns:p14="http://schemas.microsoft.com/office/powerpoint/2010/main" val="4242853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32EE1-BCB1-459B-9A9B-1A293611636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039F6BA-877B-4CF9-B515-E6C661CEFAF5}"/>
              </a:ext>
            </a:extLst>
          </p:cNvPr>
          <p:cNvSpPr>
            <a:spLocks noGrp="1"/>
          </p:cNvSpPr>
          <p:nvPr>
            <p:ph type="dt" sz="half" idx="10"/>
          </p:nvPr>
        </p:nvSpPr>
        <p:spPr/>
        <p:txBody>
          <a:bodyPr/>
          <a:lstStyle/>
          <a:p>
            <a:fld id="{9B1D86D8-30CA-4D1D-8F69-29B978360AFE}" type="datetimeFigureOut">
              <a:rPr lang="en-GB" smtClean="0"/>
              <a:t>06/05/2021</a:t>
            </a:fld>
            <a:endParaRPr lang="en-GB"/>
          </a:p>
        </p:txBody>
      </p:sp>
      <p:sp>
        <p:nvSpPr>
          <p:cNvPr id="4" name="Footer Placeholder 3">
            <a:extLst>
              <a:ext uri="{FF2B5EF4-FFF2-40B4-BE49-F238E27FC236}">
                <a16:creationId xmlns:a16="http://schemas.microsoft.com/office/drawing/2014/main" id="{FBFA1611-2711-4808-AE9D-2CEB94F6E6A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4AE2DAB-9E80-4918-ABBE-179AAF25A7F0}"/>
              </a:ext>
            </a:extLst>
          </p:cNvPr>
          <p:cNvSpPr>
            <a:spLocks noGrp="1"/>
          </p:cNvSpPr>
          <p:nvPr>
            <p:ph type="sldNum" sz="quarter" idx="12"/>
          </p:nvPr>
        </p:nvSpPr>
        <p:spPr/>
        <p:txBody>
          <a:bodyPr/>
          <a:lstStyle/>
          <a:p>
            <a:fld id="{E225BB8D-9B16-455A-A8D5-DFB581C7ABED}" type="slidenum">
              <a:rPr lang="en-GB" smtClean="0"/>
              <a:t>‹#›</a:t>
            </a:fld>
            <a:endParaRPr lang="en-GB"/>
          </a:p>
        </p:txBody>
      </p:sp>
    </p:spTree>
    <p:extLst>
      <p:ext uri="{BB962C8B-B14F-4D97-AF65-F5344CB8AC3E}">
        <p14:creationId xmlns:p14="http://schemas.microsoft.com/office/powerpoint/2010/main" val="4235923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CB5085-9108-471E-9C2A-A8DAD92BAA03}"/>
              </a:ext>
            </a:extLst>
          </p:cNvPr>
          <p:cNvSpPr>
            <a:spLocks noGrp="1"/>
          </p:cNvSpPr>
          <p:nvPr>
            <p:ph type="dt" sz="half" idx="10"/>
          </p:nvPr>
        </p:nvSpPr>
        <p:spPr/>
        <p:txBody>
          <a:bodyPr/>
          <a:lstStyle/>
          <a:p>
            <a:fld id="{9B1D86D8-30CA-4D1D-8F69-29B978360AFE}" type="datetimeFigureOut">
              <a:rPr lang="en-GB" smtClean="0"/>
              <a:t>06/05/2021</a:t>
            </a:fld>
            <a:endParaRPr lang="en-GB"/>
          </a:p>
        </p:txBody>
      </p:sp>
      <p:sp>
        <p:nvSpPr>
          <p:cNvPr id="3" name="Footer Placeholder 2">
            <a:extLst>
              <a:ext uri="{FF2B5EF4-FFF2-40B4-BE49-F238E27FC236}">
                <a16:creationId xmlns:a16="http://schemas.microsoft.com/office/drawing/2014/main" id="{5145B749-D114-4754-92BC-DD7B92F5003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B7060E2-8161-4753-8EFD-C26059A5EFC5}"/>
              </a:ext>
            </a:extLst>
          </p:cNvPr>
          <p:cNvSpPr>
            <a:spLocks noGrp="1"/>
          </p:cNvSpPr>
          <p:nvPr>
            <p:ph type="sldNum" sz="quarter" idx="12"/>
          </p:nvPr>
        </p:nvSpPr>
        <p:spPr/>
        <p:txBody>
          <a:bodyPr/>
          <a:lstStyle/>
          <a:p>
            <a:fld id="{E225BB8D-9B16-455A-A8D5-DFB581C7ABED}" type="slidenum">
              <a:rPr lang="en-GB" smtClean="0"/>
              <a:t>‹#›</a:t>
            </a:fld>
            <a:endParaRPr lang="en-GB"/>
          </a:p>
        </p:txBody>
      </p:sp>
    </p:spTree>
    <p:extLst>
      <p:ext uri="{BB962C8B-B14F-4D97-AF65-F5344CB8AC3E}">
        <p14:creationId xmlns:p14="http://schemas.microsoft.com/office/powerpoint/2010/main" val="1184135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08FB9-EA39-42AB-8709-1DC853135A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4E4F674-7E50-4BD7-8256-11FA73AA42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1D4995D-8DAD-401B-96DA-7CCC4DF639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7F0397-ED5E-4BD8-9436-95628B852C71}"/>
              </a:ext>
            </a:extLst>
          </p:cNvPr>
          <p:cNvSpPr>
            <a:spLocks noGrp="1"/>
          </p:cNvSpPr>
          <p:nvPr>
            <p:ph type="dt" sz="half" idx="10"/>
          </p:nvPr>
        </p:nvSpPr>
        <p:spPr/>
        <p:txBody>
          <a:bodyPr/>
          <a:lstStyle/>
          <a:p>
            <a:fld id="{9B1D86D8-30CA-4D1D-8F69-29B978360AFE}" type="datetimeFigureOut">
              <a:rPr lang="en-GB" smtClean="0"/>
              <a:t>06/05/2021</a:t>
            </a:fld>
            <a:endParaRPr lang="en-GB"/>
          </a:p>
        </p:txBody>
      </p:sp>
      <p:sp>
        <p:nvSpPr>
          <p:cNvPr id="6" name="Footer Placeholder 5">
            <a:extLst>
              <a:ext uri="{FF2B5EF4-FFF2-40B4-BE49-F238E27FC236}">
                <a16:creationId xmlns:a16="http://schemas.microsoft.com/office/drawing/2014/main" id="{21D02058-AA77-40B2-B125-A822AB7F951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F1C4302-CE52-424E-B1B7-1C5CB965480E}"/>
              </a:ext>
            </a:extLst>
          </p:cNvPr>
          <p:cNvSpPr>
            <a:spLocks noGrp="1"/>
          </p:cNvSpPr>
          <p:nvPr>
            <p:ph type="sldNum" sz="quarter" idx="12"/>
          </p:nvPr>
        </p:nvSpPr>
        <p:spPr/>
        <p:txBody>
          <a:bodyPr/>
          <a:lstStyle/>
          <a:p>
            <a:fld id="{E225BB8D-9B16-455A-A8D5-DFB581C7ABED}" type="slidenum">
              <a:rPr lang="en-GB" smtClean="0"/>
              <a:t>‹#›</a:t>
            </a:fld>
            <a:endParaRPr lang="en-GB"/>
          </a:p>
        </p:txBody>
      </p:sp>
    </p:spTree>
    <p:extLst>
      <p:ext uri="{BB962C8B-B14F-4D97-AF65-F5344CB8AC3E}">
        <p14:creationId xmlns:p14="http://schemas.microsoft.com/office/powerpoint/2010/main" val="792327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23AEA-4BFA-43D0-BD79-DFC98F9422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449C97E-7014-44F1-88AC-3E1C1EBCA1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5F1EE24-4857-4674-AD73-4AFE2EF947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E15637-716F-48C3-801F-80E1BE17905B}"/>
              </a:ext>
            </a:extLst>
          </p:cNvPr>
          <p:cNvSpPr>
            <a:spLocks noGrp="1"/>
          </p:cNvSpPr>
          <p:nvPr>
            <p:ph type="dt" sz="half" idx="10"/>
          </p:nvPr>
        </p:nvSpPr>
        <p:spPr/>
        <p:txBody>
          <a:bodyPr/>
          <a:lstStyle/>
          <a:p>
            <a:fld id="{9B1D86D8-30CA-4D1D-8F69-29B978360AFE}" type="datetimeFigureOut">
              <a:rPr lang="en-GB" smtClean="0"/>
              <a:t>06/05/2021</a:t>
            </a:fld>
            <a:endParaRPr lang="en-GB"/>
          </a:p>
        </p:txBody>
      </p:sp>
      <p:sp>
        <p:nvSpPr>
          <p:cNvPr id="6" name="Footer Placeholder 5">
            <a:extLst>
              <a:ext uri="{FF2B5EF4-FFF2-40B4-BE49-F238E27FC236}">
                <a16:creationId xmlns:a16="http://schemas.microsoft.com/office/drawing/2014/main" id="{5E69CD9B-D773-4693-B48B-C72A18E2EAB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92CC05B-9BA4-44F7-98C9-DD86AFA4A304}"/>
              </a:ext>
            </a:extLst>
          </p:cNvPr>
          <p:cNvSpPr>
            <a:spLocks noGrp="1"/>
          </p:cNvSpPr>
          <p:nvPr>
            <p:ph type="sldNum" sz="quarter" idx="12"/>
          </p:nvPr>
        </p:nvSpPr>
        <p:spPr/>
        <p:txBody>
          <a:bodyPr/>
          <a:lstStyle/>
          <a:p>
            <a:fld id="{E225BB8D-9B16-455A-A8D5-DFB581C7ABED}" type="slidenum">
              <a:rPr lang="en-GB" smtClean="0"/>
              <a:t>‹#›</a:t>
            </a:fld>
            <a:endParaRPr lang="en-GB"/>
          </a:p>
        </p:txBody>
      </p:sp>
    </p:spTree>
    <p:extLst>
      <p:ext uri="{BB962C8B-B14F-4D97-AF65-F5344CB8AC3E}">
        <p14:creationId xmlns:p14="http://schemas.microsoft.com/office/powerpoint/2010/main" val="2569012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0FE66-5F7B-4CB2-A072-518F424A2D2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579C4DA-1BB9-47F4-9555-B648EE15C21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9E06C52-E25B-4460-8464-7743C3E6884E}"/>
              </a:ext>
            </a:extLst>
          </p:cNvPr>
          <p:cNvSpPr>
            <a:spLocks noGrp="1"/>
          </p:cNvSpPr>
          <p:nvPr>
            <p:ph type="dt" sz="half" idx="10"/>
          </p:nvPr>
        </p:nvSpPr>
        <p:spPr/>
        <p:txBody>
          <a:bodyPr/>
          <a:lstStyle/>
          <a:p>
            <a:fld id="{9B1D86D8-30CA-4D1D-8F69-29B978360AFE}" type="datetimeFigureOut">
              <a:rPr lang="en-GB" smtClean="0"/>
              <a:t>06/05/2021</a:t>
            </a:fld>
            <a:endParaRPr lang="en-GB"/>
          </a:p>
        </p:txBody>
      </p:sp>
      <p:sp>
        <p:nvSpPr>
          <p:cNvPr id="5" name="Footer Placeholder 4">
            <a:extLst>
              <a:ext uri="{FF2B5EF4-FFF2-40B4-BE49-F238E27FC236}">
                <a16:creationId xmlns:a16="http://schemas.microsoft.com/office/drawing/2014/main" id="{7B64190B-DA63-4E2A-BA1C-3C70516D4CC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C7045D-3523-4E4D-9FF9-59DFE6283F54}"/>
              </a:ext>
            </a:extLst>
          </p:cNvPr>
          <p:cNvSpPr>
            <a:spLocks noGrp="1"/>
          </p:cNvSpPr>
          <p:nvPr>
            <p:ph type="sldNum" sz="quarter" idx="12"/>
          </p:nvPr>
        </p:nvSpPr>
        <p:spPr/>
        <p:txBody>
          <a:bodyPr/>
          <a:lstStyle/>
          <a:p>
            <a:fld id="{E225BB8D-9B16-455A-A8D5-DFB581C7ABED}" type="slidenum">
              <a:rPr lang="en-GB" smtClean="0"/>
              <a:t>‹#›</a:t>
            </a:fld>
            <a:endParaRPr lang="en-GB"/>
          </a:p>
        </p:txBody>
      </p:sp>
    </p:spTree>
    <p:extLst>
      <p:ext uri="{BB962C8B-B14F-4D97-AF65-F5344CB8AC3E}">
        <p14:creationId xmlns:p14="http://schemas.microsoft.com/office/powerpoint/2010/main" val="3094412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85CEF3-9A4E-4273-BFE6-1A4AD7BDD5C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FF69A03-0C01-442D-8529-EF92A53766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0208915-CA86-4D1F-B737-35D7E1AD4928}"/>
              </a:ext>
            </a:extLst>
          </p:cNvPr>
          <p:cNvSpPr>
            <a:spLocks noGrp="1"/>
          </p:cNvSpPr>
          <p:nvPr>
            <p:ph type="dt" sz="half" idx="10"/>
          </p:nvPr>
        </p:nvSpPr>
        <p:spPr/>
        <p:txBody>
          <a:bodyPr/>
          <a:lstStyle/>
          <a:p>
            <a:fld id="{9B1D86D8-30CA-4D1D-8F69-29B978360AFE}" type="datetimeFigureOut">
              <a:rPr lang="en-GB" smtClean="0"/>
              <a:t>06/05/2021</a:t>
            </a:fld>
            <a:endParaRPr lang="en-GB"/>
          </a:p>
        </p:txBody>
      </p:sp>
      <p:sp>
        <p:nvSpPr>
          <p:cNvPr id="5" name="Footer Placeholder 4">
            <a:extLst>
              <a:ext uri="{FF2B5EF4-FFF2-40B4-BE49-F238E27FC236}">
                <a16:creationId xmlns:a16="http://schemas.microsoft.com/office/drawing/2014/main" id="{59AD75B9-65DE-49E5-8D10-DD49F353375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F8178C-BDCB-455D-BB90-D464D6AF823C}"/>
              </a:ext>
            </a:extLst>
          </p:cNvPr>
          <p:cNvSpPr>
            <a:spLocks noGrp="1"/>
          </p:cNvSpPr>
          <p:nvPr>
            <p:ph type="sldNum" sz="quarter" idx="12"/>
          </p:nvPr>
        </p:nvSpPr>
        <p:spPr/>
        <p:txBody>
          <a:bodyPr/>
          <a:lstStyle/>
          <a:p>
            <a:fld id="{E225BB8D-9B16-455A-A8D5-DFB581C7ABED}" type="slidenum">
              <a:rPr lang="en-GB" smtClean="0"/>
              <a:t>‹#›</a:t>
            </a:fld>
            <a:endParaRPr lang="en-GB"/>
          </a:p>
        </p:txBody>
      </p:sp>
    </p:spTree>
    <p:extLst>
      <p:ext uri="{BB962C8B-B14F-4D97-AF65-F5344CB8AC3E}">
        <p14:creationId xmlns:p14="http://schemas.microsoft.com/office/powerpoint/2010/main" val="3114104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F073B3-2BD5-41D5-8B0A-BAE745105D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1EC70D-A189-4C15-8354-71B1A2FA4D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272CCC1-2555-4048-8C23-67B15FDA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1D86D8-30CA-4D1D-8F69-29B978360AFE}" type="datetimeFigureOut">
              <a:rPr lang="en-GB" smtClean="0"/>
              <a:t>06/05/2021</a:t>
            </a:fld>
            <a:endParaRPr lang="en-GB"/>
          </a:p>
        </p:txBody>
      </p:sp>
      <p:sp>
        <p:nvSpPr>
          <p:cNvPr id="5" name="Footer Placeholder 4">
            <a:extLst>
              <a:ext uri="{FF2B5EF4-FFF2-40B4-BE49-F238E27FC236}">
                <a16:creationId xmlns:a16="http://schemas.microsoft.com/office/drawing/2014/main" id="{41320344-FA33-43D1-9F81-F364CA07CE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BF016D5-67EF-4448-9C8E-F1B8238B92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5BB8D-9B16-455A-A8D5-DFB581C7ABED}" type="slidenum">
              <a:rPr lang="en-GB" smtClean="0"/>
              <a:t>‹#›</a:t>
            </a:fld>
            <a:endParaRPr lang="en-GB"/>
          </a:p>
        </p:txBody>
      </p:sp>
    </p:spTree>
    <p:extLst>
      <p:ext uri="{BB962C8B-B14F-4D97-AF65-F5344CB8AC3E}">
        <p14:creationId xmlns:p14="http://schemas.microsoft.com/office/powerpoint/2010/main" val="17619134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hyperlink" Target="http://www.rigaphotonicscentre.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C8EEB0F-BA72-49AC-956F-331B60FDE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5" name="Picture 4">
            <a:extLst>
              <a:ext uri="{FF2B5EF4-FFF2-40B4-BE49-F238E27FC236}">
                <a16:creationId xmlns:a16="http://schemas.microsoft.com/office/drawing/2014/main" id="{197DA395-FEEC-4396-B21E-FC032EAE9E4C}"/>
              </a:ext>
            </a:extLst>
          </p:cNvPr>
          <p:cNvPicPr>
            <a:picLocks noChangeAspect="1"/>
          </p:cNvPicPr>
          <p:nvPr/>
        </p:nvPicPr>
        <p:blipFill rotWithShape="1">
          <a:blip r:embed="rId2"/>
          <a:srcRect t="3043" r="-1" b="9386"/>
          <a:stretch/>
        </p:blipFill>
        <p:spPr>
          <a:xfrm>
            <a:off x="1524" y="10"/>
            <a:ext cx="12188952" cy="6857990"/>
          </a:xfrm>
          <a:prstGeom prst="rect">
            <a:avLst/>
          </a:prstGeom>
        </p:spPr>
      </p:pic>
      <p:sp>
        <p:nvSpPr>
          <p:cNvPr id="18" name="Freeform: Shape 17">
            <a:extLst>
              <a:ext uri="{FF2B5EF4-FFF2-40B4-BE49-F238E27FC236}">
                <a16:creationId xmlns:a16="http://schemas.microsoft.com/office/drawing/2014/main" id="{1BE70332-ECAF-47BB-8C7B-BD049452F6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0337" y="875758"/>
            <a:ext cx="5219885" cy="5109539"/>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rgbClr val="FFFFFF">
              <a:alpha val="6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716D9361-A35A-4DC8-AAB9-04FD2D6FEE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986" y="673591"/>
            <a:ext cx="5565913" cy="5415406"/>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Shape 21">
            <a:extLst>
              <a:ext uri="{FF2B5EF4-FFF2-40B4-BE49-F238E27FC236}">
                <a16:creationId xmlns:a16="http://schemas.microsoft.com/office/drawing/2014/main" id="{87FC31AD-FBB3-4219-A758-D6F7594A0A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734" y="1041621"/>
            <a:ext cx="4953365" cy="4801521"/>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eiryo"/>
            </a:endParaRPr>
          </a:p>
        </p:txBody>
      </p:sp>
      <p:sp>
        <p:nvSpPr>
          <p:cNvPr id="2" name="Title 1">
            <a:extLst>
              <a:ext uri="{FF2B5EF4-FFF2-40B4-BE49-F238E27FC236}">
                <a16:creationId xmlns:a16="http://schemas.microsoft.com/office/drawing/2014/main" id="{DC3A7334-3ED7-4AFA-BDFD-2B1ABC28D64A}"/>
              </a:ext>
            </a:extLst>
          </p:cNvPr>
          <p:cNvSpPr>
            <a:spLocks noGrp="1"/>
          </p:cNvSpPr>
          <p:nvPr>
            <p:ph type="ctrTitle"/>
          </p:nvPr>
        </p:nvSpPr>
        <p:spPr>
          <a:xfrm>
            <a:off x="1416871" y="1685677"/>
            <a:ext cx="4181444" cy="2362673"/>
          </a:xfrm>
        </p:spPr>
        <p:txBody>
          <a:bodyPr anchor="b">
            <a:normAutofit/>
          </a:bodyPr>
          <a:lstStyle/>
          <a:p>
            <a:r>
              <a:rPr lang="lv-LV" sz="5400" dirty="0" err="1">
                <a:solidFill>
                  <a:schemeClr val="tx1">
                    <a:lumMod val="75000"/>
                    <a:lumOff val="25000"/>
                  </a:schemeClr>
                </a:solidFill>
              </a:rPr>
              <a:t>Mentoring</a:t>
            </a:r>
            <a:endParaRPr lang="en-GB" sz="5400" dirty="0">
              <a:solidFill>
                <a:schemeClr val="tx1">
                  <a:lumMod val="75000"/>
                  <a:lumOff val="25000"/>
                </a:schemeClr>
              </a:solidFill>
            </a:endParaRPr>
          </a:p>
        </p:txBody>
      </p:sp>
      <p:sp>
        <p:nvSpPr>
          <p:cNvPr id="3" name="Subtitle 2">
            <a:extLst>
              <a:ext uri="{FF2B5EF4-FFF2-40B4-BE49-F238E27FC236}">
                <a16:creationId xmlns:a16="http://schemas.microsoft.com/office/drawing/2014/main" id="{4F8965A2-73C5-4E1D-AB55-CE58F9F7333E}"/>
              </a:ext>
            </a:extLst>
          </p:cNvPr>
          <p:cNvSpPr>
            <a:spLocks noGrp="1"/>
          </p:cNvSpPr>
          <p:nvPr>
            <p:ph type="subTitle" idx="1"/>
          </p:nvPr>
        </p:nvSpPr>
        <p:spPr>
          <a:xfrm>
            <a:off x="1865648" y="4202811"/>
            <a:ext cx="3283888" cy="816301"/>
          </a:xfrm>
        </p:spPr>
        <p:txBody>
          <a:bodyPr anchor="t">
            <a:normAutofit fontScale="85000" lnSpcReduction="20000"/>
          </a:bodyPr>
          <a:lstStyle/>
          <a:p>
            <a:r>
              <a:rPr lang="lv-LV" sz="2000" dirty="0">
                <a:solidFill>
                  <a:schemeClr val="tx1">
                    <a:lumMod val="75000"/>
                    <a:lumOff val="25000"/>
                  </a:schemeClr>
                </a:solidFill>
              </a:rPr>
              <a:t>Vidvuds Beldavs</a:t>
            </a:r>
          </a:p>
          <a:p>
            <a:r>
              <a:rPr lang="lv-LV" sz="2000" dirty="0">
                <a:solidFill>
                  <a:schemeClr val="tx1">
                    <a:lumMod val="75000"/>
                    <a:lumOff val="25000"/>
                  </a:schemeClr>
                </a:solidFill>
              </a:rPr>
              <a:t>RFC-VISC sadarbība </a:t>
            </a:r>
            <a:br>
              <a:rPr lang="lv-LV" sz="2000" dirty="0">
                <a:solidFill>
                  <a:schemeClr val="tx1">
                    <a:lumMod val="75000"/>
                    <a:lumOff val="25000"/>
                  </a:schemeClr>
                </a:solidFill>
              </a:rPr>
            </a:br>
            <a:r>
              <a:rPr lang="lv-LV" sz="2000" dirty="0">
                <a:solidFill>
                  <a:schemeClr val="tx1">
                    <a:lumMod val="75000"/>
                    <a:lumOff val="25000"/>
                  </a:schemeClr>
                </a:solidFill>
              </a:rPr>
              <a:t>06.05.2021.</a:t>
            </a:r>
            <a:endParaRPr lang="en-GB" sz="2000" dirty="0">
              <a:solidFill>
                <a:schemeClr val="tx1">
                  <a:lumMod val="75000"/>
                  <a:lumOff val="25000"/>
                </a:schemeClr>
              </a:solidFill>
            </a:endParaRPr>
          </a:p>
        </p:txBody>
      </p:sp>
    </p:spTree>
    <p:extLst>
      <p:ext uri="{BB962C8B-B14F-4D97-AF65-F5344CB8AC3E}">
        <p14:creationId xmlns:p14="http://schemas.microsoft.com/office/powerpoint/2010/main" val="1279789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5B5E1-95A7-4839-BEF1-641C2DD7BF1E}"/>
              </a:ext>
            </a:extLst>
          </p:cNvPr>
          <p:cNvSpPr>
            <a:spLocks noGrp="1"/>
          </p:cNvSpPr>
          <p:nvPr>
            <p:ph type="title"/>
          </p:nvPr>
        </p:nvSpPr>
        <p:spPr>
          <a:xfrm>
            <a:off x="762001" y="803325"/>
            <a:ext cx="5314536" cy="1325563"/>
          </a:xfrm>
        </p:spPr>
        <p:txBody>
          <a:bodyPr vert="horz" lIns="91440" tIns="45720" rIns="91440" bIns="45720" rtlCol="0">
            <a:normAutofit/>
          </a:bodyPr>
          <a:lstStyle/>
          <a:p>
            <a:r>
              <a:rPr lang="lv-LV" dirty="0" err="1"/>
              <a:t>Tēmati</a:t>
            </a:r>
            <a:endParaRPr lang="en-US" kern="1200" dirty="0">
              <a:latin typeface="+mj-lt"/>
              <a:ea typeface="+mj-ea"/>
              <a:cs typeface="+mj-cs"/>
            </a:endParaRPr>
          </a:p>
        </p:txBody>
      </p:sp>
      <p:sp>
        <p:nvSpPr>
          <p:cNvPr id="25" name="Freeform: Shape 24">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1" name="Picture 20">
            <a:extLst>
              <a:ext uri="{FF2B5EF4-FFF2-40B4-BE49-F238E27FC236}">
                <a16:creationId xmlns:a16="http://schemas.microsoft.com/office/drawing/2014/main" id="{1B3B1C2A-7793-42C0-B990-9AB98772BB82}"/>
              </a:ext>
            </a:extLst>
          </p:cNvPr>
          <p:cNvPicPr>
            <a:picLocks noChangeAspect="1"/>
          </p:cNvPicPr>
          <p:nvPr/>
        </p:nvPicPr>
        <p:blipFill rotWithShape="1">
          <a:blip r:embed="rId2"/>
          <a:srcRect l="12439" r="21882"/>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graphicFrame>
        <p:nvGraphicFramePr>
          <p:cNvPr id="20" name="Content Placeholder 2">
            <a:extLst>
              <a:ext uri="{FF2B5EF4-FFF2-40B4-BE49-F238E27FC236}">
                <a16:creationId xmlns:a16="http://schemas.microsoft.com/office/drawing/2014/main" id="{57224C66-61FA-4EC7-82EB-F57FB873E696}"/>
              </a:ext>
            </a:extLst>
          </p:cNvPr>
          <p:cNvGraphicFramePr>
            <a:graphicFrameLocks noGrp="1"/>
          </p:cNvGraphicFramePr>
          <p:nvPr>
            <p:ph idx="1"/>
            <p:extLst>
              <p:ext uri="{D42A27DB-BD31-4B8C-83A1-F6EECF244321}">
                <p14:modId xmlns:p14="http://schemas.microsoft.com/office/powerpoint/2010/main" val="671336556"/>
              </p:ext>
            </p:extLst>
          </p:nvPr>
        </p:nvGraphicFramePr>
        <p:xfrm>
          <a:off x="762000" y="2279018"/>
          <a:ext cx="5314543" cy="3375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06443657"/>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9">
            <a:extLst>
              <a:ext uri="{FF2B5EF4-FFF2-40B4-BE49-F238E27FC236}">
                <a16:creationId xmlns:a16="http://schemas.microsoft.com/office/drawing/2014/main" id="{85B9AB05-2A22-4BDA-B7D0-ECDC7B69F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C55039-EEA2-4255-BE88-4EA7583F10E0}"/>
              </a:ext>
            </a:extLst>
          </p:cNvPr>
          <p:cNvSpPr>
            <a:spLocks noGrp="1"/>
          </p:cNvSpPr>
          <p:nvPr>
            <p:ph type="title"/>
          </p:nvPr>
        </p:nvSpPr>
        <p:spPr>
          <a:xfrm>
            <a:off x="871442" y="685800"/>
            <a:ext cx="5038916" cy="1474666"/>
          </a:xfrm>
        </p:spPr>
        <p:txBody>
          <a:bodyPr anchor="b">
            <a:normAutofit/>
          </a:bodyPr>
          <a:lstStyle/>
          <a:p>
            <a:pPr algn="ctr"/>
            <a:r>
              <a:rPr lang="lv-LV" sz="3200">
                <a:solidFill>
                  <a:schemeClr val="tx1">
                    <a:lumMod val="65000"/>
                    <a:lumOff val="35000"/>
                  </a:schemeClr>
                </a:solidFill>
              </a:rPr>
              <a:t>Zinātnes krīze Latvijā</a:t>
            </a:r>
            <a:endParaRPr lang="en-GB" sz="3200">
              <a:solidFill>
                <a:schemeClr val="tx1">
                  <a:lumMod val="65000"/>
                  <a:lumOff val="35000"/>
                </a:schemeClr>
              </a:solidFill>
            </a:endParaRPr>
          </a:p>
        </p:txBody>
      </p:sp>
      <p:sp>
        <p:nvSpPr>
          <p:cNvPr id="3" name="Content Placeholder 2">
            <a:extLst>
              <a:ext uri="{FF2B5EF4-FFF2-40B4-BE49-F238E27FC236}">
                <a16:creationId xmlns:a16="http://schemas.microsoft.com/office/drawing/2014/main" id="{CF45DB50-3F5B-48AD-952B-1820E23C0F9F}"/>
              </a:ext>
            </a:extLst>
          </p:cNvPr>
          <p:cNvSpPr>
            <a:spLocks noGrp="1"/>
          </p:cNvSpPr>
          <p:nvPr>
            <p:ph idx="1"/>
          </p:nvPr>
        </p:nvSpPr>
        <p:spPr>
          <a:xfrm>
            <a:off x="871442" y="2447336"/>
            <a:ext cx="5038916" cy="3724862"/>
          </a:xfrm>
        </p:spPr>
        <p:txBody>
          <a:bodyPr anchor="t">
            <a:normAutofit/>
          </a:bodyPr>
          <a:lstStyle/>
          <a:p>
            <a:r>
              <a:rPr lang="lv-LV" sz="2000" dirty="0">
                <a:solidFill>
                  <a:schemeClr val="tx1">
                    <a:lumMod val="65000"/>
                    <a:lumOff val="35000"/>
                  </a:schemeClr>
                </a:solidFill>
              </a:rPr>
              <a:t>Zinātnieku skaits sarūk straujāk nekā iedzīvotāju skaits.</a:t>
            </a:r>
          </a:p>
          <a:p>
            <a:r>
              <a:rPr lang="lv-LV" sz="2000" dirty="0">
                <a:solidFill>
                  <a:schemeClr val="tx1">
                    <a:lumMod val="65000"/>
                    <a:lumOff val="35000"/>
                  </a:schemeClr>
                </a:solidFill>
              </a:rPr>
              <a:t>Publika ir vienaldzīga – «</a:t>
            </a:r>
            <a:r>
              <a:rPr lang="lv-LV" sz="2000" dirty="0" err="1">
                <a:solidFill>
                  <a:schemeClr val="tx1">
                    <a:lumMod val="65000"/>
                    <a:lumOff val="35000"/>
                  </a:schemeClr>
                </a:solidFill>
              </a:rPr>
              <a:t>Doesn’t</a:t>
            </a:r>
            <a:r>
              <a:rPr lang="lv-LV" sz="2000" dirty="0">
                <a:solidFill>
                  <a:schemeClr val="tx1">
                    <a:lumMod val="65000"/>
                    <a:lumOff val="35000"/>
                  </a:schemeClr>
                </a:solidFill>
              </a:rPr>
              <a:t> </a:t>
            </a:r>
            <a:r>
              <a:rPr lang="lv-LV" sz="2000" dirty="0" err="1">
                <a:solidFill>
                  <a:schemeClr val="tx1">
                    <a:lumMod val="65000"/>
                    <a:lumOff val="35000"/>
                  </a:schemeClr>
                </a:solidFill>
              </a:rPr>
              <a:t>Matter</a:t>
            </a:r>
            <a:r>
              <a:rPr lang="lv-LV" sz="2000" dirty="0">
                <a:solidFill>
                  <a:schemeClr val="tx1">
                    <a:lumMod val="65000"/>
                    <a:lumOff val="35000"/>
                  </a:schemeClr>
                </a:solidFill>
              </a:rPr>
              <a:t>»</a:t>
            </a:r>
            <a:endParaRPr lang="en-GB" sz="2000" dirty="0">
              <a:solidFill>
                <a:schemeClr val="tx1">
                  <a:lumMod val="65000"/>
                  <a:lumOff val="35000"/>
                </a:schemeClr>
              </a:solidFill>
            </a:endParaRPr>
          </a:p>
        </p:txBody>
      </p:sp>
      <p:sp>
        <p:nvSpPr>
          <p:cNvPr id="22" name="Rectangle 11">
            <a:extLst>
              <a:ext uri="{FF2B5EF4-FFF2-40B4-BE49-F238E27FC236}">
                <a16:creationId xmlns:a16="http://schemas.microsoft.com/office/drawing/2014/main" id="{D9759409-BDF8-4BFD-9AF3-4B5C04C2A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1800" y="0"/>
            <a:ext cx="5410200"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10;&#10;Description automatically generated">
            <a:extLst>
              <a:ext uri="{FF2B5EF4-FFF2-40B4-BE49-F238E27FC236}">
                <a16:creationId xmlns:a16="http://schemas.microsoft.com/office/drawing/2014/main" id="{C73E4141-BE5C-466B-8BFB-1E0F33A87D5E}"/>
              </a:ext>
            </a:extLst>
          </p:cNvPr>
          <p:cNvPicPr>
            <a:picLocks noChangeAspect="1"/>
          </p:cNvPicPr>
          <p:nvPr/>
        </p:nvPicPr>
        <p:blipFill rotWithShape="1">
          <a:blip r:embed="rId2">
            <a:extLst>
              <a:ext uri="{28A0092B-C50C-407E-A947-70E740481C1C}">
                <a14:useLocalDpi xmlns:a14="http://schemas.microsoft.com/office/drawing/2010/main" val="0"/>
              </a:ext>
            </a:extLst>
          </a:blip>
          <a:srcRect r="1244"/>
          <a:stretch/>
        </p:blipFill>
        <p:spPr>
          <a:xfrm>
            <a:off x="7461069" y="685801"/>
            <a:ext cx="4117787" cy="5486399"/>
          </a:xfrm>
          <a:prstGeom prst="rect">
            <a:avLst/>
          </a:prstGeom>
        </p:spPr>
      </p:pic>
    </p:spTree>
    <p:extLst>
      <p:ext uri="{BB962C8B-B14F-4D97-AF65-F5344CB8AC3E}">
        <p14:creationId xmlns:p14="http://schemas.microsoft.com/office/powerpoint/2010/main" val="3108284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descr="Website&#10;&#10;Description automatically generated with medium confidence">
            <a:extLst>
              <a:ext uri="{FF2B5EF4-FFF2-40B4-BE49-F238E27FC236}">
                <a16:creationId xmlns:a16="http://schemas.microsoft.com/office/drawing/2014/main" id="{FDF14C43-80BF-4F27-89D6-2F045161A466}"/>
              </a:ext>
            </a:extLst>
          </p:cNvPr>
          <p:cNvPicPr>
            <a:picLocks noChangeAspect="1"/>
          </p:cNvPicPr>
          <p:nvPr/>
        </p:nvPicPr>
        <p:blipFill rotWithShape="1">
          <a:blip r:embed="rId2">
            <a:extLst>
              <a:ext uri="{28A0092B-C50C-407E-A947-70E740481C1C}">
                <a14:useLocalDpi xmlns:a14="http://schemas.microsoft.com/office/drawing/2010/main" val="0"/>
              </a:ext>
            </a:extLst>
          </a:blip>
          <a:srcRect t="35573" r="1" b="22817"/>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Tree>
    <p:extLst>
      <p:ext uri="{BB962C8B-B14F-4D97-AF65-F5344CB8AC3E}">
        <p14:creationId xmlns:p14="http://schemas.microsoft.com/office/powerpoint/2010/main" val="484883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B0747-84D4-4348-BF97-9B4AD73CADE7}"/>
              </a:ext>
            </a:extLst>
          </p:cNvPr>
          <p:cNvSpPr>
            <a:spLocks noGrp="1"/>
          </p:cNvSpPr>
          <p:nvPr>
            <p:ph type="title"/>
          </p:nvPr>
        </p:nvSpPr>
        <p:spPr/>
        <p:txBody>
          <a:bodyPr/>
          <a:lstStyle/>
          <a:p>
            <a:r>
              <a:rPr lang="lv-LV" dirty="0" err="1"/>
              <a:t>European</a:t>
            </a:r>
            <a:r>
              <a:rPr lang="lv-LV" dirty="0"/>
              <a:t> </a:t>
            </a:r>
            <a:r>
              <a:rPr lang="lv-LV" dirty="0" err="1"/>
              <a:t>Contest</a:t>
            </a:r>
            <a:r>
              <a:rPr lang="lv-LV" dirty="0"/>
              <a:t> </a:t>
            </a:r>
            <a:r>
              <a:rPr lang="lv-LV" dirty="0" err="1"/>
              <a:t>for</a:t>
            </a:r>
            <a:r>
              <a:rPr lang="lv-LV" dirty="0"/>
              <a:t> Young </a:t>
            </a:r>
            <a:r>
              <a:rPr lang="lv-LV" dirty="0" err="1"/>
              <a:t>Scientists</a:t>
            </a:r>
            <a:endParaRPr lang="en-GB" dirty="0"/>
          </a:p>
        </p:txBody>
      </p:sp>
      <p:sp>
        <p:nvSpPr>
          <p:cNvPr id="3" name="Content Placeholder 2">
            <a:extLst>
              <a:ext uri="{FF2B5EF4-FFF2-40B4-BE49-F238E27FC236}">
                <a16:creationId xmlns:a16="http://schemas.microsoft.com/office/drawing/2014/main" id="{04805E4F-0D10-46E3-9E4F-326805611531}"/>
              </a:ext>
            </a:extLst>
          </p:cNvPr>
          <p:cNvSpPr>
            <a:spLocks noGrp="1"/>
          </p:cNvSpPr>
          <p:nvPr>
            <p:ph idx="1"/>
          </p:nvPr>
        </p:nvSpPr>
        <p:spPr/>
        <p:txBody>
          <a:bodyPr/>
          <a:lstStyle/>
          <a:p>
            <a:r>
              <a:rPr lang="lv-LV" dirty="0"/>
              <a:t>Latvija piedalās no 1999. gada</a:t>
            </a:r>
          </a:p>
          <a:p>
            <a:r>
              <a:rPr lang="lv-LV" dirty="0"/>
              <a:t>Kopējie rezultāti:</a:t>
            </a:r>
          </a:p>
          <a:p>
            <a:pPr algn="l"/>
            <a:endParaRPr lang="en-GB"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 Participates since	1999	Nr of Contests	19	</a:t>
            </a:r>
          </a:p>
          <a:p>
            <a:r>
              <a:rPr lang="lv-LV" sz="1800" dirty="0">
                <a:solidFill>
                  <a:srgbClr val="000000"/>
                </a:solidFill>
                <a:latin typeface="Arial" panose="020B0604020202020204" pitchFamily="34" charset="0"/>
              </a:rPr>
              <a:t>N</a:t>
            </a:r>
            <a:r>
              <a:rPr lang="en-US" sz="1800" b="0" i="0" u="none" strike="noStrike" baseline="0" dirty="0">
                <a:solidFill>
                  <a:srgbClr val="000000"/>
                </a:solidFill>
                <a:latin typeface="Arial" panose="020B0604020202020204" pitchFamily="34" charset="0"/>
              </a:rPr>
              <a:t>r of prizes	9	Nr of prizes won by</a:t>
            </a:r>
            <a:r>
              <a:rPr lang="lv-LV" sz="1800" b="0" i="0" u="none" strike="noStrike" baseline="0" dirty="0">
                <a:solidFill>
                  <a:srgbClr val="000000"/>
                </a:solidFill>
                <a:latin typeface="Arial" panose="020B0604020202020204" pitchFamily="34" charset="0"/>
              </a:rPr>
              <a:t> </a:t>
            </a:r>
            <a:r>
              <a:rPr lang="en-GB" sz="1800" b="0" i="0" u="none" strike="noStrike" baseline="0" dirty="0">
                <a:solidFill>
                  <a:srgbClr val="000000"/>
                </a:solidFill>
                <a:latin typeface="Arial" panose="020B0604020202020204" pitchFamily="34" charset="0"/>
              </a:rPr>
              <a:t>Team of boys: 7 </a:t>
            </a:r>
            <a:r>
              <a:rPr lang="en-US" sz="1800" b="0" i="0" u="none" strike="noStrike" baseline="0" dirty="0">
                <a:solidFill>
                  <a:srgbClr val="000000"/>
                </a:solidFill>
                <a:latin typeface="Arial" panose="020B0604020202020204" pitchFamily="34" charset="0"/>
              </a:rPr>
              <a:t>	Team of girls: 2	</a:t>
            </a:r>
            <a:r>
              <a:rPr lang="en-GB" sz="1800" b="0" i="0" u="none" strike="noStrike" baseline="0" dirty="0">
                <a:solidFill>
                  <a:srgbClr val="000000"/>
                </a:solidFill>
                <a:latin typeface="Arial" panose="020B0604020202020204" pitchFamily="34" charset="0"/>
              </a:rPr>
              <a:t>	</a:t>
            </a:r>
          </a:p>
          <a:p>
            <a:r>
              <a:rPr lang="en-US" sz="1800" b="0" i="0" u="none" strike="noStrike" baseline="0" dirty="0">
                <a:solidFill>
                  <a:srgbClr val="000000"/>
                </a:solidFill>
                <a:latin typeface="Arial" panose="020B0604020202020204" pitchFamily="34" charset="0"/>
              </a:rPr>
              <a:t>Nr of girls to win a prize	3	Mixed teams: 0	</a:t>
            </a:r>
          </a:p>
          <a:p>
            <a:r>
              <a:rPr lang="en-US" sz="1800" b="0" i="0" u="none" strike="noStrike" baseline="0" dirty="0">
                <a:solidFill>
                  <a:srgbClr val="000000"/>
                </a:solidFill>
                <a:latin typeface="Arial" panose="020B0604020202020204" pitchFamily="34" charset="0"/>
              </a:rPr>
              <a:t>Nr of boys to win a prize	11	</a:t>
            </a:r>
          </a:p>
          <a:p>
            <a:r>
              <a:rPr lang="en-US" sz="1800" b="0" i="0" u="none" strike="noStrike" baseline="0" dirty="0">
                <a:solidFill>
                  <a:srgbClr val="000000"/>
                </a:solidFill>
                <a:latin typeface="Arial" panose="020B0604020202020204" pitchFamily="34" charset="0"/>
              </a:rPr>
              <a:t>Last prize won in	2016	</a:t>
            </a:r>
          </a:p>
          <a:p>
            <a:endParaRPr lang="en-GB" dirty="0"/>
          </a:p>
        </p:txBody>
      </p:sp>
    </p:spTree>
    <p:extLst>
      <p:ext uri="{BB962C8B-B14F-4D97-AF65-F5344CB8AC3E}">
        <p14:creationId xmlns:p14="http://schemas.microsoft.com/office/powerpoint/2010/main" val="1235450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CC1A9941-7666-4FB6-8BC0-C185C4FD3A5A}"/>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Latvijas </a:t>
            </a:r>
            <a:r>
              <a:rPr lang="en-US" sz="3600" kern="1200" dirty="0" err="1">
                <a:solidFill>
                  <a:srgbClr val="FFFFFF"/>
                </a:solidFill>
                <a:latin typeface="+mj-lt"/>
                <a:ea typeface="+mj-ea"/>
                <a:cs typeface="+mj-cs"/>
              </a:rPr>
              <a:t>godalgas</a:t>
            </a:r>
            <a:r>
              <a:rPr lang="en-US" sz="3600" kern="1200" dirty="0">
                <a:solidFill>
                  <a:srgbClr val="FFFFFF"/>
                </a:solidFill>
                <a:latin typeface="+mj-lt"/>
                <a:ea typeface="+mj-ea"/>
                <a:cs typeface="+mj-cs"/>
              </a:rPr>
              <a:t> EUCYS</a:t>
            </a:r>
          </a:p>
        </p:txBody>
      </p:sp>
      <p:pic>
        <p:nvPicPr>
          <p:cNvPr id="7" name="Content Placeholder 6" descr="Graphical user interface, application&#10;&#10;Description automatically generated">
            <a:extLst>
              <a:ext uri="{FF2B5EF4-FFF2-40B4-BE49-F238E27FC236}">
                <a16:creationId xmlns:a16="http://schemas.microsoft.com/office/drawing/2014/main" id="{5C7B86C1-5E80-4BD9-BC12-ADD360252F7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7109" t="36110" r="42578" b="15556"/>
          <a:stretch/>
        </p:blipFill>
        <p:spPr>
          <a:xfrm>
            <a:off x="4705886" y="209624"/>
            <a:ext cx="7425534" cy="6660000"/>
          </a:xfrm>
          <a:prstGeom prst="rect">
            <a:avLst/>
          </a:prstGeom>
        </p:spPr>
      </p:pic>
    </p:spTree>
    <p:extLst>
      <p:ext uri="{BB962C8B-B14F-4D97-AF65-F5344CB8AC3E}">
        <p14:creationId xmlns:p14="http://schemas.microsoft.com/office/powerpoint/2010/main" val="2003752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9734EF-DEE8-45B0-9B78-A6053A1A76D0}"/>
              </a:ext>
            </a:extLst>
          </p:cNvPr>
          <p:cNvSpPr>
            <a:spLocks noGrp="1"/>
          </p:cNvSpPr>
          <p:nvPr>
            <p:ph type="title"/>
          </p:nvPr>
        </p:nvSpPr>
        <p:spPr>
          <a:xfrm>
            <a:off x="838200" y="963507"/>
            <a:ext cx="3494362" cy="4930986"/>
          </a:xfrm>
        </p:spPr>
        <p:txBody>
          <a:bodyPr>
            <a:normAutofit/>
          </a:bodyPr>
          <a:lstStyle/>
          <a:p>
            <a:pPr algn="r"/>
            <a:r>
              <a:rPr lang="lv-LV">
                <a:solidFill>
                  <a:schemeClr val="accent1"/>
                </a:solidFill>
              </a:rPr>
              <a:t>Kā varētu uzlabot Latvijas rezultātus?</a:t>
            </a:r>
            <a:endParaRPr lang="en-GB">
              <a:solidFill>
                <a:schemeClr val="accent1"/>
              </a:solidFill>
            </a:endParaRPr>
          </a:p>
        </p:txBody>
      </p:sp>
      <p:cxnSp>
        <p:nvCxnSpPr>
          <p:cNvPr id="11" name="Straight Connector 10">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8607071-60AA-4DD8-AA0C-DF2163F816D8}"/>
              </a:ext>
            </a:extLst>
          </p:cNvPr>
          <p:cNvSpPr>
            <a:spLocks noGrp="1"/>
          </p:cNvSpPr>
          <p:nvPr>
            <p:ph sz="half" idx="1"/>
          </p:nvPr>
        </p:nvSpPr>
        <p:spPr>
          <a:xfrm>
            <a:off x="4976030" y="963507"/>
            <a:ext cx="6250940" cy="2304627"/>
          </a:xfrm>
        </p:spPr>
        <p:txBody>
          <a:bodyPr anchor="b">
            <a:normAutofit/>
          </a:bodyPr>
          <a:lstStyle/>
          <a:p>
            <a:r>
              <a:rPr lang="lv-LV" sz="2000"/>
              <a:t>Jāiesaista zinātniekus</a:t>
            </a:r>
          </a:p>
          <a:p>
            <a:r>
              <a:rPr lang="lv-LV" sz="2000"/>
              <a:t>Zinātniskās institūcijas</a:t>
            </a:r>
          </a:p>
          <a:p>
            <a:r>
              <a:rPr lang="lv-LV" sz="2000"/>
              <a:t>Firmas</a:t>
            </a:r>
          </a:p>
          <a:p>
            <a:r>
              <a:rPr lang="lv-LV" sz="2000"/>
              <a:t>Publika</a:t>
            </a:r>
          </a:p>
          <a:p>
            <a:endParaRPr lang="en-GB" sz="2000"/>
          </a:p>
        </p:txBody>
      </p:sp>
      <p:sp>
        <p:nvSpPr>
          <p:cNvPr id="4" name="Content Placeholder 3">
            <a:extLst>
              <a:ext uri="{FF2B5EF4-FFF2-40B4-BE49-F238E27FC236}">
                <a16:creationId xmlns:a16="http://schemas.microsoft.com/office/drawing/2014/main" id="{C7207B3E-AF15-45F1-9F10-327FC1827233}"/>
              </a:ext>
            </a:extLst>
          </p:cNvPr>
          <p:cNvSpPr>
            <a:spLocks noGrp="1"/>
          </p:cNvSpPr>
          <p:nvPr>
            <p:ph sz="half" idx="2"/>
          </p:nvPr>
        </p:nvSpPr>
        <p:spPr>
          <a:xfrm>
            <a:off x="4976030" y="3589866"/>
            <a:ext cx="6250940" cy="2304628"/>
          </a:xfrm>
        </p:spPr>
        <p:txBody>
          <a:bodyPr>
            <a:normAutofit/>
          </a:bodyPr>
          <a:lstStyle/>
          <a:p>
            <a:r>
              <a:rPr lang="lv-LV" sz="1900">
                <a:effectLst/>
                <a:latin typeface="Sitka Text" panose="02000505000000020004" pitchFamily="2" charset="0"/>
                <a:ea typeface="Times New Roman" panose="02020603050405020304" pitchFamily="18" charset="0"/>
                <a:cs typeface="Times New Roman" panose="02020603050405020304" pitchFamily="18" charset="0"/>
              </a:rPr>
              <a:t>«Latvijas vienīgā bagātība ir cilvēki, to gudrās galvas. Tāpēc valstij ir jāiegulda zinātnē, jauniešu izglītošanā un jārūpējas par intelektuālā potenciāla neaizplūšanu no Latvijas. Ir labi papildināt savas zināšanas, gūt pieredzi ārvalstīs, bet valstij vajadzētu domāt, kā radīt jaunajiem zinātniekiem pievilcīgas, ar ārvalstīm konkurējošas darba vietas tepat Latvijā,» uzsver Mudīte Kalniņa.</a:t>
            </a:r>
            <a:endParaRPr lang="en-GB" sz="19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25287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1701F98-3A2E-4F5D-9F0F-E1451CBEB8AB}"/>
              </a:ext>
            </a:extLst>
          </p:cNvPr>
          <p:cNvSpPr>
            <a:spLocks noGrp="1"/>
          </p:cNvSpPr>
          <p:nvPr>
            <p:ph type="title"/>
          </p:nvPr>
        </p:nvSpPr>
        <p:spPr/>
        <p:txBody>
          <a:bodyPr/>
          <a:lstStyle/>
          <a:p>
            <a:r>
              <a:rPr lang="lv-LV" dirty="0"/>
              <a:t>Ir izteikta individuāla interese ko darīt, lai risinātu zinātnes krīzi Latvijā</a:t>
            </a:r>
            <a:endParaRPr lang="en-GB" dirty="0"/>
          </a:p>
        </p:txBody>
      </p:sp>
      <p:sp>
        <p:nvSpPr>
          <p:cNvPr id="6" name="Content Placeholder 5">
            <a:extLst>
              <a:ext uri="{FF2B5EF4-FFF2-40B4-BE49-F238E27FC236}">
                <a16:creationId xmlns:a16="http://schemas.microsoft.com/office/drawing/2014/main" id="{745F9E63-757A-4102-B0BD-ED0BD9B4E48C}"/>
              </a:ext>
            </a:extLst>
          </p:cNvPr>
          <p:cNvSpPr>
            <a:spLocks noGrp="1"/>
          </p:cNvSpPr>
          <p:nvPr>
            <p:ph idx="1"/>
          </p:nvPr>
        </p:nvSpPr>
        <p:spPr/>
        <p:txBody>
          <a:bodyPr/>
          <a:lstStyle/>
          <a:p>
            <a:r>
              <a:rPr lang="lv-LV" dirty="0"/>
              <a:t>130 + zinātnieki izpildīja </a:t>
            </a:r>
            <a:r>
              <a:rPr lang="lv-LV" dirty="0" err="1"/>
              <a:t>anketi</a:t>
            </a:r>
            <a:r>
              <a:rPr lang="lv-LV" dirty="0"/>
              <a:t> piedalīties </a:t>
            </a:r>
            <a:r>
              <a:rPr lang="lv-LV" dirty="0" err="1"/>
              <a:t>mentoring</a:t>
            </a:r>
            <a:r>
              <a:rPr lang="lv-LV" dirty="0"/>
              <a:t> programmā </a:t>
            </a:r>
          </a:p>
          <a:p>
            <a:r>
              <a:rPr lang="lv-LV" dirty="0"/>
              <a:t>Trūkst veidi, kā saistīt zinātniekus ar skolotājiem un skolēniem.</a:t>
            </a:r>
          </a:p>
          <a:p>
            <a:r>
              <a:rPr lang="lv-LV" dirty="0"/>
              <a:t>Arī trūkst atbalsts no firmām, zinātniskām institūcijām, un sabiedrību.</a:t>
            </a:r>
          </a:p>
        </p:txBody>
      </p:sp>
    </p:spTree>
    <p:extLst>
      <p:ext uri="{BB962C8B-B14F-4D97-AF65-F5344CB8AC3E}">
        <p14:creationId xmlns:p14="http://schemas.microsoft.com/office/powerpoint/2010/main" val="1596450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9FB2E-538F-4D19-B528-0C64B9C6F2D2}"/>
              </a:ext>
            </a:extLst>
          </p:cNvPr>
          <p:cNvSpPr>
            <a:spLocks noGrp="1"/>
          </p:cNvSpPr>
          <p:nvPr>
            <p:ph type="title"/>
          </p:nvPr>
        </p:nvSpPr>
        <p:spPr/>
        <p:txBody>
          <a:bodyPr/>
          <a:lstStyle/>
          <a:p>
            <a:r>
              <a:rPr lang="lv-LV" dirty="0"/>
              <a:t>Ir jānovērtē zinātnieka darbs</a:t>
            </a:r>
            <a:endParaRPr lang="en-GB" dirty="0"/>
          </a:p>
        </p:txBody>
      </p:sp>
      <p:sp>
        <p:nvSpPr>
          <p:cNvPr id="3" name="Content Placeholder 2">
            <a:extLst>
              <a:ext uri="{FF2B5EF4-FFF2-40B4-BE49-F238E27FC236}">
                <a16:creationId xmlns:a16="http://schemas.microsoft.com/office/drawing/2014/main" id="{93D353AA-6E8C-4796-B945-08FDAA91469D}"/>
              </a:ext>
            </a:extLst>
          </p:cNvPr>
          <p:cNvSpPr>
            <a:spLocks noGrp="1"/>
          </p:cNvSpPr>
          <p:nvPr>
            <p:ph sz="half" idx="1"/>
          </p:nvPr>
        </p:nvSpPr>
        <p:spPr/>
        <p:txBody>
          <a:bodyPr/>
          <a:lstStyle/>
          <a:p>
            <a:r>
              <a:rPr lang="lv-LV" dirty="0"/>
              <a:t>Cik ir vērts zinātnieka stunda, ko pavada ar skolēnu?</a:t>
            </a:r>
          </a:p>
          <a:p>
            <a:endParaRPr lang="lv-LV" dirty="0"/>
          </a:p>
          <a:p>
            <a:r>
              <a:rPr lang="lv-LV" dirty="0"/>
              <a:t>€ 50 stundā</a:t>
            </a:r>
            <a:endParaRPr lang="en-GB" dirty="0"/>
          </a:p>
        </p:txBody>
      </p:sp>
      <p:sp>
        <p:nvSpPr>
          <p:cNvPr id="4" name="Content Placeholder 3">
            <a:extLst>
              <a:ext uri="{FF2B5EF4-FFF2-40B4-BE49-F238E27FC236}">
                <a16:creationId xmlns:a16="http://schemas.microsoft.com/office/drawing/2014/main" id="{D6ABDF54-4E02-4DFC-B450-09AF47B93324}"/>
              </a:ext>
            </a:extLst>
          </p:cNvPr>
          <p:cNvSpPr>
            <a:spLocks noGrp="1"/>
          </p:cNvSpPr>
          <p:nvPr>
            <p:ph sz="half" idx="2"/>
          </p:nvPr>
        </p:nvSpPr>
        <p:spPr/>
        <p:txBody>
          <a:bodyPr/>
          <a:lstStyle/>
          <a:p>
            <a:endParaRPr lang="en-GB"/>
          </a:p>
        </p:txBody>
      </p:sp>
    </p:spTree>
    <p:extLst>
      <p:ext uri="{BB962C8B-B14F-4D97-AF65-F5344CB8AC3E}">
        <p14:creationId xmlns:p14="http://schemas.microsoft.com/office/powerpoint/2010/main" val="3815224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44DA1-30B2-414C-98C1-E2CBFE52A17C}"/>
              </a:ext>
            </a:extLst>
          </p:cNvPr>
          <p:cNvSpPr>
            <a:spLocks noGrp="1"/>
          </p:cNvSpPr>
          <p:nvPr>
            <p:ph type="title"/>
          </p:nvPr>
        </p:nvSpPr>
        <p:spPr/>
        <p:txBody>
          <a:bodyPr/>
          <a:lstStyle/>
          <a:p>
            <a:r>
              <a:rPr lang="lv-LV" dirty="0"/>
              <a:t>Iespējams RFC – VISC projekts</a:t>
            </a:r>
            <a:endParaRPr lang="en-GB" dirty="0"/>
          </a:p>
        </p:txBody>
      </p:sp>
      <p:sp>
        <p:nvSpPr>
          <p:cNvPr id="3" name="Content Placeholder 2">
            <a:extLst>
              <a:ext uri="{FF2B5EF4-FFF2-40B4-BE49-F238E27FC236}">
                <a16:creationId xmlns:a16="http://schemas.microsoft.com/office/drawing/2014/main" id="{7A368A8D-576D-4FB1-A747-86528C6F3AA8}"/>
              </a:ext>
            </a:extLst>
          </p:cNvPr>
          <p:cNvSpPr>
            <a:spLocks noGrp="1"/>
          </p:cNvSpPr>
          <p:nvPr>
            <p:ph idx="1"/>
          </p:nvPr>
        </p:nvSpPr>
        <p:spPr/>
        <p:txBody>
          <a:bodyPr>
            <a:normAutofit lnSpcReduction="10000"/>
          </a:bodyPr>
          <a:lstStyle/>
          <a:p>
            <a:r>
              <a:rPr lang="lv-LV" dirty="0"/>
              <a:t>Izveidot apmācību mentoriem, lai varētu rudenī iesākt mentoriem sazināties ar skolotājiem / skolām, kas izsaka interesi</a:t>
            </a:r>
          </a:p>
          <a:p>
            <a:r>
              <a:rPr lang="lv-LV" dirty="0"/>
              <a:t>Apmācīt skolotājus, kas sadarboties ar mentoriem un viņu skolēniem</a:t>
            </a:r>
          </a:p>
          <a:p>
            <a:r>
              <a:rPr lang="lv-LV" dirty="0"/>
              <a:t>Izveidot konkursu, kā iesaistīt skolniekus ar interesi un spējām radot ar to iespējas, lai varētu izpausties izcilība.</a:t>
            </a:r>
          </a:p>
          <a:p>
            <a:r>
              <a:rPr lang="lv-LV" dirty="0"/>
              <a:t>Iegūt atbalstu no firmām un zinātniskām institūcijām – piekļuve pētniecības instrumentiem, iespējas noklausīties zinātniskās lekcijas, iespējas strādāt kā interni, un godalgas skolēniem, kas rāda izcilību.</a:t>
            </a:r>
          </a:p>
          <a:p>
            <a:r>
              <a:rPr lang="lv-LV" dirty="0"/>
              <a:t>Pusgada pilotprojekts – 20 līdz 50 000 eiro.</a:t>
            </a:r>
          </a:p>
          <a:p>
            <a:r>
              <a:rPr lang="lv-LV" dirty="0"/>
              <a:t>Lielākus līdzekļus varētu meklēt no ES fondiem, mecenātiem, utt.</a:t>
            </a:r>
          </a:p>
        </p:txBody>
      </p:sp>
    </p:spTree>
    <p:extLst>
      <p:ext uri="{BB962C8B-B14F-4D97-AF65-F5344CB8AC3E}">
        <p14:creationId xmlns:p14="http://schemas.microsoft.com/office/powerpoint/2010/main" val="1228589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007A9-949D-455F-A26B-97CC0421C488}"/>
              </a:ext>
            </a:extLst>
          </p:cNvPr>
          <p:cNvSpPr>
            <a:spLocks noGrp="1"/>
          </p:cNvSpPr>
          <p:nvPr>
            <p:ph type="title"/>
          </p:nvPr>
        </p:nvSpPr>
        <p:spPr>
          <a:xfrm>
            <a:off x="838199" y="548464"/>
            <a:ext cx="3807187" cy="2228074"/>
          </a:xfrm>
        </p:spPr>
        <p:txBody>
          <a:bodyPr>
            <a:normAutofit/>
          </a:bodyPr>
          <a:lstStyle/>
          <a:p>
            <a:r>
              <a:rPr lang="en-GB" sz="4000"/>
              <a:t>Thank you!   Paldies!</a:t>
            </a:r>
          </a:p>
        </p:txBody>
      </p:sp>
      <p:sp>
        <p:nvSpPr>
          <p:cNvPr id="3" name="Content Placeholder 2">
            <a:extLst>
              <a:ext uri="{FF2B5EF4-FFF2-40B4-BE49-F238E27FC236}">
                <a16:creationId xmlns:a16="http://schemas.microsoft.com/office/drawing/2014/main" id="{2B7C3F39-5E8C-458B-B3F8-80B65EBE2882}"/>
              </a:ext>
            </a:extLst>
          </p:cNvPr>
          <p:cNvSpPr>
            <a:spLocks noGrp="1"/>
          </p:cNvSpPr>
          <p:nvPr>
            <p:ph idx="1"/>
          </p:nvPr>
        </p:nvSpPr>
        <p:spPr>
          <a:xfrm>
            <a:off x="838201" y="2962279"/>
            <a:ext cx="3799425" cy="3143241"/>
          </a:xfrm>
        </p:spPr>
        <p:txBody>
          <a:bodyPr>
            <a:normAutofit/>
          </a:bodyPr>
          <a:lstStyle/>
          <a:p>
            <a:pPr marL="0" indent="0">
              <a:buNone/>
            </a:pPr>
            <a:r>
              <a:rPr lang="en-GB" sz="2000" dirty="0"/>
              <a:t>Vidvuds Beldavs</a:t>
            </a:r>
            <a:br>
              <a:rPr lang="en-GB" sz="2000" dirty="0"/>
            </a:br>
            <a:r>
              <a:rPr lang="en-GB" sz="2000" dirty="0"/>
              <a:t>R</a:t>
            </a:r>
            <a:r>
              <a:rPr lang="lv-LV" sz="2000" dirty="0"/>
              <a:t>ī</a:t>
            </a:r>
            <a:r>
              <a:rPr lang="en-GB" sz="2000" dirty="0" err="1"/>
              <a:t>ga</a:t>
            </a:r>
            <a:r>
              <a:rPr lang="lv-LV" sz="2000" dirty="0"/>
              <a:t>s</a:t>
            </a:r>
            <a:r>
              <a:rPr lang="en-GB" sz="2000" dirty="0"/>
              <a:t> </a:t>
            </a:r>
            <a:r>
              <a:rPr lang="lv-LV" sz="2000" dirty="0"/>
              <a:t>F</a:t>
            </a:r>
            <a:r>
              <a:rPr lang="en-GB" sz="2000" dirty="0" err="1"/>
              <a:t>otoni</a:t>
            </a:r>
            <a:r>
              <a:rPr lang="lv-LV" sz="2000" dirty="0"/>
              <a:t>kas</a:t>
            </a:r>
            <a:r>
              <a:rPr lang="en-GB" sz="2000" dirty="0"/>
              <a:t> </a:t>
            </a:r>
            <a:r>
              <a:rPr lang="en-GB" sz="2000" dirty="0" err="1"/>
              <a:t>Centr</a:t>
            </a:r>
            <a:r>
              <a:rPr lang="lv-LV" sz="2000" dirty="0"/>
              <a:t>s</a:t>
            </a:r>
            <a:br>
              <a:rPr lang="en-GB" sz="2000" dirty="0"/>
            </a:br>
            <a:r>
              <a:rPr lang="en-GB" sz="2000" dirty="0">
                <a:hlinkClick r:id="rId2"/>
              </a:rPr>
              <a:t>www.rigaphotonicscentre.org</a:t>
            </a:r>
            <a:br>
              <a:rPr lang="en-GB" sz="2000" dirty="0"/>
            </a:br>
            <a:r>
              <a:rPr lang="en-GB" sz="2000" dirty="0"/>
              <a:t>vidbeldavs@fotonika-lv.eu</a:t>
            </a:r>
          </a:p>
          <a:p>
            <a:endParaRPr lang="en-GB" sz="2000" dirty="0"/>
          </a:p>
          <a:p>
            <a:endParaRPr lang="en-GB" sz="2000" dirty="0"/>
          </a:p>
        </p:txBody>
      </p:sp>
      <p:pic>
        <p:nvPicPr>
          <p:cNvPr id="5" name="Picture 4" descr="A picture containing graphical user interface&#10;&#10;Description automatically generated">
            <a:extLst>
              <a:ext uri="{FF2B5EF4-FFF2-40B4-BE49-F238E27FC236}">
                <a16:creationId xmlns:a16="http://schemas.microsoft.com/office/drawing/2014/main" id="{F50F9782-FE18-4EDC-B25F-F8B73967D28F}"/>
              </a:ext>
            </a:extLst>
          </p:cNvPr>
          <p:cNvPicPr>
            <a:picLocks noChangeAspect="1"/>
          </p:cNvPicPr>
          <p:nvPr/>
        </p:nvPicPr>
        <p:blipFill rotWithShape="1">
          <a:blip r:embed="rId3">
            <a:extLst>
              <a:ext uri="{28A0092B-C50C-407E-A947-70E740481C1C}">
                <a14:useLocalDpi xmlns:a14="http://schemas.microsoft.com/office/drawing/2010/main" val="0"/>
              </a:ext>
            </a:extLst>
          </a:blip>
          <a:srcRect l="12413" t="9583" r="19813" b="5140"/>
          <a:stretch/>
        </p:blipFill>
        <p:spPr>
          <a:xfrm>
            <a:off x="3928838" y="548464"/>
            <a:ext cx="8263162" cy="5848351"/>
          </a:xfrm>
          <a:prstGeom prst="rect">
            <a:avLst/>
          </a:prstGeom>
          <a:effectLst/>
        </p:spPr>
      </p:pic>
    </p:spTree>
    <p:extLst>
      <p:ext uri="{BB962C8B-B14F-4D97-AF65-F5344CB8AC3E}">
        <p14:creationId xmlns:p14="http://schemas.microsoft.com/office/powerpoint/2010/main" val="2690669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3809</TotalTime>
  <Words>391</Words>
  <Application>Microsoft Office PowerPoint</Application>
  <PresentationFormat>Widescreen</PresentationFormat>
  <Paragraphs>44</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Meiryo</vt:lpstr>
      <vt:lpstr>Arial</vt:lpstr>
      <vt:lpstr>Calibri</vt:lpstr>
      <vt:lpstr>Calibri Light</vt:lpstr>
      <vt:lpstr>Sitka Text</vt:lpstr>
      <vt:lpstr>Office Theme</vt:lpstr>
      <vt:lpstr>Mentoring</vt:lpstr>
      <vt:lpstr>Tēmati</vt:lpstr>
      <vt:lpstr>Zinātnes krīze Latvijā</vt:lpstr>
      <vt:lpstr>PowerPoint Presentation</vt:lpstr>
      <vt:lpstr>European Contest for Young Scientists</vt:lpstr>
      <vt:lpstr>Latvijas godalgas EUCYS</vt:lpstr>
      <vt:lpstr>Kā varētu uzlabot Latvijas rezultātus?</vt:lpstr>
      <vt:lpstr>Ir izteikta individuāla interese ko darīt, lai risinātu zinātnes krīzi Latvijā</vt:lpstr>
      <vt:lpstr>Ir jānovērtē zinātnieka darbs</vt:lpstr>
      <vt:lpstr>Iespējams RFC – VISC projekts</vt:lpstr>
      <vt:lpstr>Thank you!   Paldies!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ESA ITT 10468</dc:title>
  <dc:creator>Vidvuds Beldavs</dc:creator>
  <cp:lastModifiedBy>Vidvuds Beldavs</cp:lastModifiedBy>
  <cp:revision>6</cp:revision>
  <dcterms:created xsi:type="dcterms:W3CDTF">2021-03-01T07:15:16Z</dcterms:created>
  <dcterms:modified xsi:type="dcterms:W3CDTF">2021-05-06T11:57:58Z</dcterms:modified>
</cp:coreProperties>
</file>